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Poppins"/>
      <p:regular r:id="rId26"/>
      <p:bold r:id="rId27"/>
      <p:italic r:id="rId28"/>
      <p:boldItalic r:id="rId29"/>
    </p:embeddedFont>
    <p:embeddedFont>
      <p:font typeface="Cairo"/>
      <p:regular r:id="rId30"/>
      <p:bold r:id="rId31"/>
    </p:embeddedFont>
    <p:embeddedFont>
      <p:font typeface="Poppins Medium"/>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6" roundtripDataSignature="AMtx7mhBxyDyEESPjIasy42CfYHXpbfSG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oppins-regular.fntdata"/><Relationship Id="rId25" Type="http://schemas.openxmlformats.org/officeDocument/2006/relationships/slide" Target="slides/slide20.xml"/><Relationship Id="rId28" Type="http://schemas.openxmlformats.org/officeDocument/2006/relationships/font" Target="fonts/Poppins-italic.fntdata"/><Relationship Id="rId27" Type="http://schemas.openxmlformats.org/officeDocument/2006/relationships/font" Target="fonts/Poppins-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oppins-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airo-bold.fntdata"/><Relationship Id="rId30" Type="http://schemas.openxmlformats.org/officeDocument/2006/relationships/font" Target="fonts/Cairo-regular.fntdata"/><Relationship Id="rId11" Type="http://schemas.openxmlformats.org/officeDocument/2006/relationships/slide" Target="slides/slide6.xml"/><Relationship Id="rId33" Type="http://schemas.openxmlformats.org/officeDocument/2006/relationships/font" Target="fonts/PoppinsMedium-bold.fntdata"/><Relationship Id="rId10" Type="http://schemas.openxmlformats.org/officeDocument/2006/relationships/slide" Target="slides/slide5.xml"/><Relationship Id="rId32" Type="http://schemas.openxmlformats.org/officeDocument/2006/relationships/font" Target="fonts/PoppinsMedium-regular.fntdata"/><Relationship Id="rId13" Type="http://schemas.openxmlformats.org/officeDocument/2006/relationships/slide" Target="slides/slide8.xml"/><Relationship Id="rId35" Type="http://schemas.openxmlformats.org/officeDocument/2006/relationships/font" Target="fonts/PoppinsMedium-boldItalic.fntdata"/><Relationship Id="rId12" Type="http://schemas.openxmlformats.org/officeDocument/2006/relationships/slide" Target="slides/slide7.xml"/><Relationship Id="rId34" Type="http://schemas.openxmlformats.org/officeDocument/2006/relationships/font" Target="fonts/PoppinsMedium-italic.fntdata"/><Relationship Id="rId15" Type="http://schemas.openxmlformats.org/officeDocument/2006/relationships/slide" Target="slides/slide10.xml"/><Relationship Id="rId14" Type="http://schemas.openxmlformats.org/officeDocument/2006/relationships/slide" Target="slides/slide9.xml"/><Relationship Id="rId36" Type="http://customschemas.google.com/relationships/presentationmetadata" Target="meta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 name="Shape 42"/>
        <p:cNvGrpSpPr/>
        <p:nvPr/>
      </p:nvGrpSpPr>
      <p:grpSpPr>
        <a:xfrm>
          <a:off x="0" y="0"/>
          <a:ext cx="0" cy="0"/>
          <a:chOff x="0" y="0"/>
          <a:chExt cx="0" cy="0"/>
        </a:xfrm>
      </p:grpSpPr>
      <p:sp>
        <p:nvSpPr>
          <p:cNvPr id="43" name="Google Shape;43;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 name="Google Shape;4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3fdc0bc57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g13fdc0bc570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3fdc0bc57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g13fdc0bc570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 name="Google Shape;4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 name="Google Shape;5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2"/>
          <p:cNvSpPr txBox="1"/>
          <p:nvPr>
            <p:ph idx="1" type="body"/>
          </p:nvPr>
        </p:nvSpPr>
        <p:spPr>
          <a:xfrm>
            <a:off x="566825" y="242832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31"/>
          <p:cNvSpPr/>
          <p:nvPr/>
        </p:nvSpPr>
        <p:spPr>
          <a:xfrm>
            <a:off x="4572000" y="-125"/>
            <a:ext cx="4572000" cy="51435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3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blipFill>
          <a:blip r:embed="rId2">
            <a:alphaModFix/>
          </a:blip>
          <a:stretch>
            <a:fillRect/>
          </a:stretch>
        </a:blip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Layout">
  <p:cSld name="CUSTOM">
    <p:bg>
      <p:bgPr>
        <a:blipFill>
          <a:blip r:embed="rId2">
            <a:alphaModFix/>
          </a:blip>
          <a:stretch>
            <a:fillRect/>
          </a:stretch>
        </a:blipFill>
      </p:bgPr>
    </p:bg>
    <p:spTree>
      <p:nvGrpSpPr>
        <p:cNvPr id="41" name="Shape 4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10" name="Shape 10"/>
        <p:cNvGrpSpPr/>
        <p:nvPr/>
      </p:nvGrpSpPr>
      <p:grpSpPr>
        <a:xfrm>
          <a:off x="0" y="0"/>
          <a:ext cx="0" cy="0"/>
          <a:chOff x="0" y="0"/>
          <a:chExt cx="0" cy="0"/>
        </a:xfrm>
      </p:grpSpPr>
      <p:sp>
        <p:nvSpPr>
          <p:cNvPr id="11" name="Google Shape;11;p23"/>
          <p:cNvSpPr txBox="1"/>
          <p:nvPr>
            <p:ph type="title"/>
          </p:nvPr>
        </p:nvSpPr>
        <p:spPr>
          <a:xfrm>
            <a:off x="616200" y="728125"/>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 name="Google Shape;12;p23"/>
          <p:cNvSpPr txBox="1"/>
          <p:nvPr>
            <p:ph idx="1" type="body"/>
          </p:nvPr>
        </p:nvSpPr>
        <p:spPr>
          <a:xfrm>
            <a:off x="616200" y="1483825"/>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2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25"/>
          <p:cNvSpPr txBox="1"/>
          <p:nvPr>
            <p:ph type="title"/>
          </p:nvPr>
        </p:nvSpPr>
        <p:spPr>
          <a:xfrm>
            <a:off x="596050" y="1799875"/>
            <a:ext cx="75240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2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9" name="Google Shape;19;p2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2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Font typeface="Cairo"/>
              <a:buNone/>
              <a:defRPr sz="5200">
                <a:latin typeface="Cairo"/>
                <a:ea typeface="Cairo"/>
                <a:cs typeface="Cairo"/>
                <a:sym typeface="Cairo"/>
              </a:defRPr>
            </a:lvl1pPr>
            <a:lvl2pPr lvl="1" algn="ctr">
              <a:lnSpc>
                <a:spcPct val="100000"/>
              </a:lnSpc>
              <a:spcBef>
                <a:spcPts val="0"/>
              </a:spcBef>
              <a:spcAft>
                <a:spcPts val="0"/>
              </a:spcAft>
              <a:buSzPts val="5200"/>
              <a:buFont typeface="Cairo"/>
              <a:buNone/>
              <a:defRPr sz="5200">
                <a:latin typeface="Cairo"/>
                <a:ea typeface="Cairo"/>
                <a:cs typeface="Cairo"/>
                <a:sym typeface="Cairo"/>
              </a:defRPr>
            </a:lvl2pPr>
            <a:lvl3pPr lvl="2" algn="ctr">
              <a:lnSpc>
                <a:spcPct val="100000"/>
              </a:lnSpc>
              <a:spcBef>
                <a:spcPts val="0"/>
              </a:spcBef>
              <a:spcAft>
                <a:spcPts val="0"/>
              </a:spcAft>
              <a:buSzPts val="5200"/>
              <a:buFont typeface="Cairo"/>
              <a:buNone/>
              <a:defRPr sz="5200">
                <a:latin typeface="Cairo"/>
                <a:ea typeface="Cairo"/>
                <a:cs typeface="Cairo"/>
                <a:sym typeface="Cairo"/>
              </a:defRPr>
            </a:lvl3pPr>
            <a:lvl4pPr lvl="3" algn="ctr">
              <a:lnSpc>
                <a:spcPct val="100000"/>
              </a:lnSpc>
              <a:spcBef>
                <a:spcPts val="0"/>
              </a:spcBef>
              <a:spcAft>
                <a:spcPts val="0"/>
              </a:spcAft>
              <a:buSzPts val="5200"/>
              <a:buFont typeface="Cairo"/>
              <a:buNone/>
              <a:defRPr sz="5200">
                <a:latin typeface="Cairo"/>
                <a:ea typeface="Cairo"/>
                <a:cs typeface="Cairo"/>
                <a:sym typeface="Cairo"/>
              </a:defRPr>
            </a:lvl4pPr>
            <a:lvl5pPr lvl="4" algn="ctr">
              <a:lnSpc>
                <a:spcPct val="100000"/>
              </a:lnSpc>
              <a:spcBef>
                <a:spcPts val="0"/>
              </a:spcBef>
              <a:spcAft>
                <a:spcPts val="0"/>
              </a:spcAft>
              <a:buSzPts val="5200"/>
              <a:buFont typeface="Cairo"/>
              <a:buNone/>
              <a:defRPr sz="5200">
                <a:latin typeface="Cairo"/>
                <a:ea typeface="Cairo"/>
                <a:cs typeface="Cairo"/>
                <a:sym typeface="Cairo"/>
              </a:defRPr>
            </a:lvl5pPr>
            <a:lvl6pPr lvl="5" algn="ctr">
              <a:lnSpc>
                <a:spcPct val="100000"/>
              </a:lnSpc>
              <a:spcBef>
                <a:spcPts val="0"/>
              </a:spcBef>
              <a:spcAft>
                <a:spcPts val="0"/>
              </a:spcAft>
              <a:buSzPts val="5200"/>
              <a:buFont typeface="Cairo"/>
              <a:buNone/>
              <a:defRPr sz="5200">
                <a:latin typeface="Cairo"/>
                <a:ea typeface="Cairo"/>
                <a:cs typeface="Cairo"/>
                <a:sym typeface="Cairo"/>
              </a:defRPr>
            </a:lvl6pPr>
            <a:lvl7pPr lvl="6" algn="ctr">
              <a:lnSpc>
                <a:spcPct val="100000"/>
              </a:lnSpc>
              <a:spcBef>
                <a:spcPts val="0"/>
              </a:spcBef>
              <a:spcAft>
                <a:spcPts val="0"/>
              </a:spcAft>
              <a:buSzPts val="5200"/>
              <a:buFont typeface="Cairo"/>
              <a:buNone/>
              <a:defRPr sz="5200">
                <a:latin typeface="Cairo"/>
                <a:ea typeface="Cairo"/>
                <a:cs typeface="Cairo"/>
                <a:sym typeface="Cairo"/>
              </a:defRPr>
            </a:lvl7pPr>
            <a:lvl8pPr lvl="7" algn="ctr">
              <a:lnSpc>
                <a:spcPct val="100000"/>
              </a:lnSpc>
              <a:spcBef>
                <a:spcPts val="0"/>
              </a:spcBef>
              <a:spcAft>
                <a:spcPts val="0"/>
              </a:spcAft>
              <a:buSzPts val="5200"/>
              <a:buFont typeface="Cairo"/>
              <a:buNone/>
              <a:defRPr sz="5200">
                <a:latin typeface="Cairo"/>
                <a:ea typeface="Cairo"/>
                <a:cs typeface="Cairo"/>
                <a:sym typeface="Cairo"/>
              </a:defRPr>
            </a:lvl8pPr>
            <a:lvl9pPr lvl="8" algn="ctr">
              <a:lnSpc>
                <a:spcPct val="100000"/>
              </a:lnSpc>
              <a:spcBef>
                <a:spcPts val="0"/>
              </a:spcBef>
              <a:spcAft>
                <a:spcPts val="0"/>
              </a:spcAft>
              <a:buSzPts val="5200"/>
              <a:buFont typeface="Cairo"/>
              <a:buNone/>
              <a:defRPr sz="5200">
                <a:latin typeface="Cairo"/>
                <a:ea typeface="Cairo"/>
                <a:cs typeface="Cairo"/>
                <a:sym typeface="Cairo"/>
              </a:defRPr>
            </a:lvl9pPr>
          </a:lstStyle>
          <a:p/>
        </p:txBody>
      </p:sp>
      <p:sp>
        <p:nvSpPr>
          <p:cNvPr id="22" name="Google Shape;22;p2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2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Font typeface="Cairo"/>
              <a:buNone/>
              <a:defRPr sz="3600">
                <a:latin typeface="Cairo"/>
                <a:ea typeface="Cairo"/>
                <a:cs typeface="Cairo"/>
                <a:sym typeface="Cairo"/>
              </a:defRPr>
            </a:lvl2pPr>
            <a:lvl3pPr lvl="2" algn="ctr">
              <a:lnSpc>
                <a:spcPct val="100000"/>
              </a:lnSpc>
              <a:spcBef>
                <a:spcPts val="0"/>
              </a:spcBef>
              <a:spcAft>
                <a:spcPts val="0"/>
              </a:spcAft>
              <a:buSzPts val="3600"/>
              <a:buFont typeface="Cairo"/>
              <a:buNone/>
              <a:defRPr sz="3600">
                <a:latin typeface="Cairo"/>
                <a:ea typeface="Cairo"/>
                <a:cs typeface="Cairo"/>
                <a:sym typeface="Cairo"/>
              </a:defRPr>
            </a:lvl3pPr>
            <a:lvl4pPr lvl="3" algn="ctr">
              <a:lnSpc>
                <a:spcPct val="100000"/>
              </a:lnSpc>
              <a:spcBef>
                <a:spcPts val="0"/>
              </a:spcBef>
              <a:spcAft>
                <a:spcPts val="0"/>
              </a:spcAft>
              <a:buSzPts val="3600"/>
              <a:buFont typeface="Cairo"/>
              <a:buNone/>
              <a:defRPr sz="3600">
                <a:latin typeface="Cairo"/>
                <a:ea typeface="Cairo"/>
                <a:cs typeface="Cairo"/>
                <a:sym typeface="Cairo"/>
              </a:defRPr>
            </a:lvl4pPr>
            <a:lvl5pPr lvl="4" algn="ctr">
              <a:lnSpc>
                <a:spcPct val="100000"/>
              </a:lnSpc>
              <a:spcBef>
                <a:spcPts val="0"/>
              </a:spcBef>
              <a:spcAft>
                <a:spcPts val="0"/>
              </a:spcAft>
              <a:buSzPts val="3600"/>
              <a:buFont typeface="Cairo"/>
              <a:buNone/>
              <a:defRPr sz="3600">
                <a:latin typeface="Cairo"/>
                <a:ea typeface="Cairo"/>
                <a:cs typeface="Cairo"/>
                <a:sym typeface="Cairo"/>
              </a:defRPr>
            </a:lvl5pPr>
            <a:lvl6pPr lvl="5" algn="ctr">
              <a:lnSpc>
                <a:spcPct val="100000"/>
              </a:lnSpc>
              <a:spcBef>
                <a:spcPts val="0"/>
              </a:spcBef>
              <a:spcAft>
                <a:spcPts val="0"/>
              </a:spcAft>
              <a:buSzPts val="3600"/>
              <a:buFont typeface="Cairo"/>
              <a:buNone/>
              <a:defRPr sz="3600">
                <a:latin typeface="Cairo"/>
                <a:ea typeface="Cairo"/>
                <a:cs typeface="Cairo"/>
                <a:sym typeface="Cairo"/>
              </a:defRPr>
            </a:lvl6pPr>
            <a:lvl7pPr lvl="6" algn="ctr">
              <a:lnSpc>
                <a:spcPct val="100000"/>
              </a:lnSpc>
              <a:spcBef>
                <a:spcPts val="0"/>
              </a:spcBef>
              <a:spcAft>
                <a:spcPts val="0"/>
              </a:spcAft>
              <a:buSzPts val="3600"/>
              <a:buFont typeface="Cairo"/>
              <a:buNone/>
              <a:defRPr sz="3600">
                <a:latin typeface="Cairo"/>
                <a:ea typeface="Cairo"/>
                <a:cs typeface="Cairo"/>
                <a:sym typeface="Cairo"/>
              </a:defRPr>
            </a:lvl7pPr>
            <a:lvl8pPr lvl="7" algn="ctr">
              <a:lnSpc>
                <a:spcPct val="100000"/>
              </a:lnSpc>
              <a:spcBef>
                <a:spcPts val="0"/>
              </a:spcBef>
              <a:spcAft>
                <a:spcPts val="0"/>
              </a:spcAft>
              <a:buSzPts val="3600"/>
              <a:buFont typeface="Cairo"/>
              <a:buNone/>
              <a:defRPr sz="3600">
                <a:latin typeface="Cairo"/>
                <a:ea typeface="Cairo"/>
                <a:cs typeface="Cairo"/>
                <a:sym typeface="Cairo"/>
              </a:defRPr>
            </a:lvl8pPr>
            <a:lvl9pPr lvl="8" algn="ctr">
              <a:lnSpc>
                <a:spcPct val="100000"/>
              </a:lnSpc>
              <a:spcBef>
                <a:spcPts val="0"/>
              </a:spcBef>
              <a:spcAft>
                <a:spcPts val="0"/>
              </a:spcAft>
              <a:buSzPts val="3600"/>
              <a:buFont typeface="Cairo"/>
              <a:buNone/>
              <a:defRPr sz="3600">
                <a:latin typeface="Cairo"/>
                <a:ea typeface="Cairo"/>
                <a:cs typeface="Cairo"/>
                <a:sym typeface="Cairo"/>
              </a:defRPr>
            </a:lvl9pPr>
          </a:lstStyle>
          <a:p/>
        </p:txBody>
      </p:sp>
      <p:sp>
        <p:nvSpPr>
          <p:cNvPr id="25" name="Google Shape;25;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29"/>
          <p:cNvSpPr txBox="1"/>
          <p:nvPr>
            <p:ph type="title"/>
          </p:nvPr>
        </p:nvSpPr>
        <p:spPr>
          <a:xfrm>
            <a:off x="311700" y="8318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28" name="Google Shape;28;p29"/>
          <p:cNvSpPr txBox="1"/>
          <p:nvPr>
            <p:ph idx="1" type="body"/>
          </p:nvPr>
        </p:nvSpPr>
        <p:spPr>
          <a:xfrm>
            <a:off x="311700" y="1605100"/>
            <a:ext cx="8520600" cy="26088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29" name="Google Shape;29;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 name="Google Shape;32;p3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3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4" name="Google Shape;34;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Cairo"/>
              <a:buNone/>
              <a:defRPr b="0" i="0" sz="2800" u="none" cap="none" strike="noStrike">
                <a:solidFill>
                  <a:schemeClr val="dk1"/>
                </a:solidFill>
                <a:latin typeface="Cairo"/>
                <a:ea typeface="Cairo"/>
                <a:cs typeface="Cairo"/>
                <a:sym typeface="Cairo"/>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1"/>
              </a:buClr>
              <a:buSzPts val="1800"/>
              <a:buFont typeface="Cairo"/>
              <a:buChar char="●"/>
              <a:defRPr b="0" i="0" sz="1800" u="none" cap="none" strike="noStrike">
                <a:solidFill>
                  <a:schemeClr val="dk1"/>
                </a:solidFill>
                <a:latin typeface="Cairo"/>
                <a:ea typeface="Cairo"/>
                <a:cs typeface="Cairo"/>
                <a:sym typeface="Cairo"/>
              </a:defRPr>
            </a:lvl1pPr>
            <a:lvl2pPr indent="-317500" lvl="1" marL="914400" marR="0" rtl="0" algn="l">
              <a:lnSpc>
                <a:spcPct val="115000"/>
              </a:lnSpc>
              <a:spcBef>
                <a:spcPts val="0"/>
              </a:spcBef>
              <a:spcAft>
                <a:spcPts val="0"/>
              </a:spcAft>
              <a:buClr>
                <a:schemeClr val="dk1"/>
              </a:buClr>
              <a:buSzPts val="1400"/>
              <a:buFont typeface="Cairo"/>
              <a:buChar char="○"/>
              <a:defRPr b="0" i="0" sz="1400" u="none" cap="none" strike="noStrike">
                <a:solidFill>
                  <a:schemeClr val="dk1"/>
                </a:solidFill>
                <a:latin typeface="Cairo"/>
                <a:ea typeface="Cairo"/>
                <a:cs typeface="Cairo"/>
                <a:sym typeface="Cairo"/>
              </a:defRPr>
            </a:lvl2pPr>
            <a:lvl3pPr indent="-317500" lvl="2" marL="1371600" marR="0" rtl="0" algn="l">
              <a:lnSpc>
                <a:spcPct val="115000"/>
              </a:lnSpc>
              <a:spcBef>
                <a:spcPts val="0"/>
              </a:spcBef>
              <a:spcAft>
                <a:spcPts val="0"/>
              </a:spcAft>
              <a:buClr>
                <a:schemeClr val="dk1"/>
              </a:buClr>
              <a:buSzPts val="1400"/>
              <a:buFont typeface="Cairo"/>
              <a:buChar char="■"/>
              <a:defRPr b="0" i="0" sz="1400" u="none" cap="none" strike="noStrike">
                <a:solidFill>
                  <a:schemeClr val="dk1"/>
                </a:solidFill>
                <a:latin typeface="Cairo"/>
                <a:ea typeface="Cairo"/>
                <a:cs typeface="Cairo"/>
                <a:sym typeface="Cairo"/>
              </a:defRPr>
            </a:lvl3pPr>
            <a:lvl4pPr indent="-317500" lvl="3" marL="1828800" marR="0" rtl="0" algn="l">
              <a:lnSpc>
                <a:spcPct val="115000"/>
              </a:lnSpc>
              <a:spcBef>
                <a:spcPts val="0"/>
              </a:spcBef>
              <a:spcAft>
                <a:spcPts val="0"/>
              </a:spcAft>
              <a:buClr>
                <a:schemeClr val="dk1"/>
              </a:buClr>
              <a:buSzPts val="1400"/>
              <a:buFont typeface="Cairo"/>
              <a:buChar char="●"/>
              <a:defRPr b="0" i="0" sz="1400" u="none" cap="none" strike="noStrike">
                <a:solidFill>
                  <a:schemeClr val="dk1"/>
                </a:solidFill>
                <a:latin typeface="Cairo"/>
                <a:ea typeface="Cairo"/>
                <a:cs typeface="Cairo"/>
                <a:sym typeface="Cairo"/>
              </a:defRPr>
            </a:lvl4pPr>
            <a:lvl5pPr indent="-317500" lvl="4" marL="2286000" marR="0" rtl="0" algn="l">
              <a:lnSpc>
                <a:spcPct val="115000"/>
              </a:lnSpc>
              <a:spcBef>
                <a:spcPts val="0"/>
              </a:spcBef>
              <a:spcAft>
                <a:spcPts val="0"/>
              </a:spcAft>
              <a:buClr>
                <a:schemeClr val="dk1"/>
              </a:buClr>
              <a:buSzPts val="1400"/>
              <a:buFont typeface="Cairo"/>
              <a:buChar char="○"/>
              <a:defRPr b="0" i="0" sz="1400" u="none" cap="none" strike="noStrike">
                <a:solidFill>
                  <a:schemeClr val="dk1"/>
                </a:solidFill>
                <a:latin typeface="Cairo"/>
                <a:ea typeface="Cairo"/>
                <a:cs typeface="Cairo"/>
                <a:sym typeface="Cairo"/>
              </a:defRPr>
            </a:lvl5pPr>
            <a:lvl6pPr indent="-317500" lvl="5" marL="2743200" marR="0" rtl="0" algn="l">
              <a:lnSpc>
                <a:spcPct val="115000"/>
              </a:lnSpc>
              <a:spcBef>
                <a:spcPts val="0"/>
              </a:spcBef>
              <a:spcAft>
                <a:spcPts val="0"/>
              </a:spcAft>
              <a:buClr>
                <a:schemeClr val="dk1"/>
              </a:buClr>
              <a:buSzPts val="1400"/>
              <a:buFont typeface="Cairo"/>
              <a:buChar char="■"/>
              <a:defRPr b="0" i="0" sz="1400" u="none" cap="none" strike="noStrike">
                <a:solidFill>
                  <a:schemeClr val="dk1"/>
                </a:solidFill>
                <a:latin typeface="Cairo"/>
                <a:ea typeface="Cairo"/>
                <a:cs typeface="Cairo"/>
                <a:sym typeface="Cairo"/>
              </a:defRPr>
            </a:lvl6pPr>
            <a:lvl7pPr indent="-317500" lvl="6" marL="3200400" marR="0" rtl="0" algn="l">
              <a:lnSpc>
                <a:spcPct val="115000"/>
              </a:lnSpc>
              <a:spcBef>
                <a:spcPts val="0"/>
              </a:spcBef>
              <a:spcAft>
                <a:spcPts val="0"/>
              </a:spcAft>
              <a:buClr>
                <a:schemeClr val="dk1"/>
              </a:buClr>
              <a:buSzPts val="1400"/>
              <a:buFont typeface="Cairo"/>
              <a:buChar char="●"/>
              <a:defRPr b="0" i="0" sz="1400" u="none" cap="none" strike="noStrike">
                <a:solidFill>
                  <a:schemeClr val="dk1"/>
                </a:solidFill>
                <a:latin typeface="Cairo"/>
                <a:ea typeface="Cairo"/>
                <a:cs typeface="Cairo"/>
                <a:sym typeface="Cairo"/>
              </a:defRPr>
            </a:lvl7pPr>
            <a:lvl8pPr indent="-317500" lvl="7" marL="3657600" marR="0" rtl="0" algn="l">
              <a:lnSpc>
                <a:spcPct val="115000"/>
              </a:lnSpc>
              <a:spcBef>
                <a:spcPts val="0"/>
              </a:spcBef>
              <a:spcAft>
                <a:spcPts val="0"/>
              </a:spcAft>
              <a:buClr>
                <a:schemeClr val="dk1"/>
              </a:buClr>
              <a:buSzPts val="1400"/>
              <a:buFont typeface="Cairo"/>
              <a:buChar char="○"/>
              <a:defRPr b="0" i="0" sz="1400" u="none" cap="none" strike="noStrike">
                <a:solidFill>
                  <a:schemeClr val="dk1"/>
                </a:solidFill>
                <a:latin typeface="Cairo"/>
                <a:ea typeface="Cairo"/>
                <a:cs typeface="Cairo"/>
                <a:sym typeface="Cairo"/>
              </a:defRPr>
            </a:lvl8pPr>
            <a:lvl9pPr indent="-317500" lvl="8" marL="4114800" marR="0" rtl="0" algn="l">
              <a:lnSpc>
                <a:spcPct val="115000"/>
              </a:lnSpc>
              <a:spcBef>
                <a:spcPts val="0"/>
              </a:spcBef>
              <a:spcAft>
                <a:spcPts val="0"/>
              </a:spcAft>
              <a:buClr>
                <a:schemeClr val="dk1"/>
              </a:buClr>
              <a:buSzPts val="1400"/>
              <a:buFont typeface="Cairo"/>
              <a:buChar char="■"/>
              <a:defRPr b="0" i="0" sz="1400" u="none" cap="none" strike="noStrike">
                <a:solidFill>
                  <a:schemeClr val="dk1"/>
                </a:solidFill>
                <a:latin typeface="Cairo"/>
                <a:ea typeface="Cairo"/>
                <a:cs typeface="Cairo"/>
                <a:sym typeface="Cairo"/>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5" name="Shape 45"/>
        <p:cNvGrpSpPr/>
        <p:nvPr/>
      </p:nvGrpSpPr>
      <p:grpSpPr>
        <a:xfrm>
          <a:off x="0" y="0"/>
          <a:ext cx="0" cy="0"/>
          <a:chOff x="0" y="0"/>
          <a:chExt cx="0" cy="0"/>
        </a:xfrm>
      </p:grpSpPr>
      <p:sp>
        <p:nvSpPr>
          <p:cNvPr id="46" name="Google Shape;46;p1"/>
          <p:cNvSpPr txBox="1"/>
          <p:nvPr>
            <p:ph idx="1" type="body"/>
          </p:nvPr>
        </p:nvSpPr>
        <p:spPr>
          <a:xfrm>
            <a:off x="1572600" y="1913275"/>
            <a:ext cx="5998800" cy="699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 sz="4800">
                <a:solidFill>
                  <a:schemeClr val="lt1"/>
                </a:solidFill>
                <a:latin typeface="Poppins Medium"/>
                <a:ea typeface="Poppins Medium"/>
                <a:cs typeface="Poppins Medium"/>
                <a:sym typeface="Poppins Medium"/>
              </a:rPr>
              <a:t>Hey 👋🏾</a:t>
            </a:r>
            <a:endParaRPr sz="4800">
              <a:solidFill>
                <a:schemeClr val="lt1"/>
              </a:solidFill>
              <a:latin typeface="Poppins Medium"/>
              <a:ea typeface="Poppins Medium"/>
              <a:cs typeface="Poppins Medium"/>
              <a:sym typeface="Poppins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0" name="Shape 100"/>
        <p:cNvGrpSpPr/>
        <p:nvPr/>
      </p:nvGrpSpPr>
      <p:grpSpPr>
        <a:xfrm>
          <a:off x="0" y="0"/>
          <a:ext cx="0" cy="0"/>
          <a:chOff x="0" y="0"/>
          <a:chExt cx="0" cy="0"/>
        </a:xfrm>
      </p:grpSpPr>
      <p:sp>
        <p:nvSpPr>
          <p:cNvPr id="101" name="Google Shape;101;p10"/>
          <p:cNvSpPr txBox="1"/>
          <p:nvPr>
            <p:ph type="title"/>
          </p:nvPr>
        </p:nvSpPr>
        <p:spPr>
          <a:xfrm>
            <a:off x="810000" y="1980600"/>
            <a:ext cx="75240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solidFill>
                  <a:schemeClr val="lt1"/>
                </a:solidFill>
                <a:latin typeface="Poppins"/>
                <a:ea typeface="Poppins"/>
                <a:cs typeface="Poppins"/>
                <a:sym typeface="Poppins"/>
              </a:rPr>
              <a:t>Now - let’s get back to the web without JAMstack! 🫠</a:t>
            </a:r>
            <a:endParaRPr>
              <a:solidFill>
                <a:schemeClr val="lt1"/>
              </a:solidFill>
              <a:latin typeface="Poppins"/>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5" name="Shape 105"/>
        <p:cNvGrpSpPr/>
        <p:nvPr/>
      </p:nvGrpSpPr>
      <p:grpSpPr>
        <a:xfrm>
          <a:off x="0" y="0"/>
          <a:ext cx="0" cy="0"/>
          <a:chOff x="0" y="0"/>
          <a:chExt cx="0" cy="0"/>
        </a:xfrm>
      </p:grpSpPr>
      <p:sp>
        <p:nvSpPr>
          <p:cNvPr id="106" name="Google Shape;106;p11"/>
          <p:cNvSpPr txBox="1"/>
          <p:nvPr>
            <p:ph type="title"/>
          </p:nvPr>
        </p:nvSpPr>
        <p:spPr>
          <a:xfrm>
            <a:off x="810000" y="1272875"/>
            <a:ext cx="75240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800"/>
              <a:buFont typeface="Arial"/>
              <a:buNone/>
            </a:pPr>
            <a:r>
              <a:rPr lang="en" sz="2000">
                <a:solidFill>
                  <a:schemeClr val="lt1"/>
                </a:solidFill>
                <a:latin typeface="Poppins"/>
                <a:ea typeface="Poppins"/>
                <a:cs typeface="Poppins"/>
                <a:sym typeface="Poppins"/>
              </a:rPr>
              <a:t>JAMstack is the new standard architecture for the web. All it does is that it makes the web pretty much faster, secure, accessible, scalable and even portable. </a:t>
            </a:r>
            <a:endParaRPr sz="2000">
              <a:solidFill>
                <a:schemeClr val="lt1"/>
              </a:solidFill>
              <a:latin typeface="Poppins"/>
              <a:ea typeface="Poppins"/>
              <a:cs typeface="Poppins"/>
              <a:sym typeface="Poppins"/>
            </a:endParaRPr>
          </a:p>
          <a:p>
            <a:pPr indent="0" lvl="0" marL="0" rtl="0" algn="l">
              <a:lnSpc>
                <a:spcPct val="115000"/>
              </a:lnSpc>
              <a:spcBef>
                <a:spcPts val="0"/>
              </a:spcBef>
              <a:spcAft>
                <a:spcPts val="0"/>
              </a:spcAft>
              <a:buClr>
                <a:schemeClr val="dk1"/>
              </a:buClr>
              <a:buSzPts val="1800"/>
              <a:buFont typeface="Arial"/>
              <a:buNone/>
            </a:pPr>
            <a:r>
              <a:t/>
            </a:r>
            <a:endParaRPr sz="2000">
              <a:solidFill>
                <a:schemeClr val="lt1"/>
              </a:solidFill>
              <a:latin typeface="Poppins"/>
              <a:ea typeface="Poppins"/>
              <a:cs typeface="Poppins"/>
              <a:sym typeface="Poppins"/>
            </a:endParaRPr>
          </a:p>
          <a:p>
            <a:pPr indent="0" lvl="0" marL="0" rtl="0" algn="l">
              <a:lnSpc>
                <a:spcPct val="115000"/>
              </a:lnSpc>
              <a:spcBef>
                <a:spcPts val="0"/>
              </a:spcBef>
              <a:spcAft>
                <a:spcPts val="0"/>
              </a:spcAft>
              <a:buClr>
                <a:schemeClr val="dk1"/>
              </a:buClr>
              <a:buSzPts val="1800"/>
              <a:buFont typeface="Arial"/>
              <a:buNone/>
            </a:pPr>
            <a:r>
              <a:rPr lang="en" sz="2000">
                <a:solidFill>
                  <a:schemeClr val="lt1"/>
                </a:solidFill>
                <a:latin typeface="Poppins"/>
                <a:ea typeface="Poppins"/>
                <a:cs typeface="Poppins"/>
                <a:sym typeface="Poppins"/>
              </a:rPr>
              <a:t>P.S: JAMstack is a frontend stuff :) </a:t>
            </a:r>
            <a:endParaRPr sz="2320">
              <a:solidFill>
                <a:schemeClr val="lt1"/>
              </a:solidFill>
              <a:latin typeface="Poppins Medium"/>
              <a:ea typeface="Poppins Medium"/>
              <a:cs typeface="Poppins Medium"/>
              <a:sym typeface="Poppins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0" name="Shape 110"/>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4" name="Shape 114"/>
        <p:cNvGrpSpPr/>
        <p:nvPr/>
      </p:nvGrpSpPr>
      <p:grpSpPr>
        <a:xfrm>
          <a:off x="0" y="0"/>
          <a:ext cx="0" cy="0"/>
          <a:chOff x="0" y="0"/>
          <a:chExt cx="0" cy="0"/>
        </a:xfrm>
      </p:grpSpPr>
      <p:sp>
        <p:nvSpPr>
          <p:cNvPr id="115" name="Google Shape;115;p13"/>
          <p:cNvSpPr txBox="1"/>
          <p:nvPr/>
        </p:nvSpPr>
        <p:spPr>
          <a:xfrm>
            <a:off x="494402" y="518928"/>
            <a:ext cx="7340100" cy="24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i="0" lang="en" sz="2600" u="none" cap="none" strike="noStrike">
                <a:solidFill>
                  <a:schemeClr val="lt1"/>
                </a:solidFill>
                <a:latin typeface="Poppins"/>
                <a:ea typeface="Poppins"/>
                <a:cs typeface="Poppins"/>
                <a:sym typeface="Poppins"/>
              </a:rPr>
              <a:t>How do I get started with JAMstack?</a:t>
            </a:r>
            <a:endParaRPr i="0" sz="2600" u="none" cap="none" strike="noStrike">
              <a:solidFill>
                <a:schemeClr val="lt1"/>
              </a:solidFill>
              <a:latin typeface="Poppins"/>
              <a:ea typeface="Poppins"/>
              <a:cs typeface="Poppins"/>
              <a:sym typeface="Poppins"/>
            </a:endParaRPr>
          </a:p>
        </p:txBody>
      </p:sp>
      <p:sp>
        <p:nvSpPr>
          <p:cNvPr id="116" name="Google Shape;116;p13"/>
          <p:cNvSpPr txBox="1"/>
          <p:nvPr/>
        </p:nvSpPr>
        <p:spPr>
          <a:xfrm>
            <a:off x="494400" y="1771623"/>
            <a:ext cx="7749600" cy="302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i="0" lang="en" sz="1600" u="none" cap="none" strike="noStrike">
                <a:solidFill>
                  <a:schemeClr val="lt1"/>
                </a:solidFill>
                <a:latin typeface="Poppins"/>
                <a:ea typeface="Poppins"/>
                <a:cs typeface="Poppins"/>
                <a:sym typeface="Poppins"/>
              </a:rPr>
              <a:t>JAMstack is pretty easy stuff to get started with.</a:t>
            </a:r>
            <a:endParaRPr i="0" sz="1600" u="none" cap="none" strike="noStrike">
              <a:solidFill>
                <a:schemeClr val="lt1"/>
              </a:solidFill>
              <a:latin typeface="Poppins"/>
              <a:ea typeface="Poppins"/>
              <a:cs typeface="Poppins"/>
              <a:sym typeface="Poppins"/>
            </a:endParaRPr>
          </a:p>
          <a:p>
            <a:pPr indent="0" lvl="0" marL="0" marR="0" rtl="0" algn="l">
              <a:lnSpc>
                <a:spcPct val="115000"/>
              </a:lnSpc>
              <a:spcBef>
                <a:spcPts val="0"/>
              </a:spcBef>
              <a:spcAft>
                <a:spcPts val="0"/>
              </a:spcAft>
              <a:buClr>
                <a:srgbClr val="000000"/>
              </a:buClr>
              <a:buSzPts val="1800"/>
              <a:buFont typeface="Arial"/>
              <a:buNone/>
            </a:pPr>
            <a:r>
              <a:t/>
            </a:r>
            <a:endParaRPr i="0" sz="1600" u="none" cap="none" strike="noStrike">
              <a:solidFill>
                <a:schemeClr val="lt1"/>
              </a:solidFill>
              <a:latin typeface="Poppins"/>
              <a:ea typeface="Poppins"/>
              <a:cs typeface="Poppins"/>
              <a:sym typeface="Poppins"/>
            </a:endParaRPr>
          </a:p>
          <a:p>
            <a:pPr indent="0" lvl="0" marL="0" marR="0" rtl="0" algn="l">
              <a:lnSpc>
                <a:spcPct val="115000"/>
              </a:lnSpc>
              <a:spcBef>
                <a:spcPts val="0"/>
              </a:spcBef>
              <a:spcAft>
                <a:spcPts val="0"/>
              </a:spcAft>
              <a:buClr>
                <a:srgbClr val="000000"/>
              </a:buClr>
              <a:buSzPts val="1800"/>
              <a:buFont typeface="Arial"/>
              <a:buNone/>
            </a:pPr>
            <a:r>
              <a:rPr i="0" lang="en" sz="1600" u="none" cap="none" strike="noStrike">
                <a:solidFill>
                  <a:schemeClr val="lt1"/>
                </a:solidFill>
                <a:latin typeface="Poppins"/>
                <a:ea typeface="Poppins"/>
                <a:cs typeface="Poppins"/>
                <a:sym typeface="Poppins"/>
              </a:rPr>
              <a:t>The required stuffs for you to know before getting into JAMstack are:</a:t>
            </a:r>
            <a:endParaRPr i="0" sz="1600" u="none" cap="none" strike="noStrike">
              <a:solidFill>
                <a:schemeClr val="lt1"/>
              </a:solidFill>
              <a:latin typeface="Poppins"/>
              <a:ea typeface="Poppins"/>
              <a:cs typeface="Poppins"/>
              <a:sym typeface="Poppins"/>
            </a:endParaRPr>
          </a:p>
          <a:p>
            <a:pPr indent="0" lvl="0" marL="0" marR="0" rtl="0" algn="l">
              <a:lnSpc>
                <a:spcPct val="115000"/>
              </a:lnSpc>
              <a:spcBef>
                <a:spcPts val="0"/>
              </a:spcBef>
              <a:spcAft>
                <a:spcPts val="0"/>
              </a:spcAft>
              <a:buClr>
                <a:srgbClr val="000000"/>
              </a:buClr>
              <a:buSzPts val="1800"/>
              <a:buFont typeface="Arial"/>
              <a:buNone/>
            </a:pPr>
            <a:r>
              <a:t/>
            </a:r>
            <a:endParaRPr i="0" sz="1600" u="none" cap="none" strike="noStrike">
              <a:solidFill>
                <a:schemeClr val="lt1"/>
              </a:solidFill>
              <a:latin typeface="Poppins"/>
              <a:ea typeface="Poppins"/>
              <a:cs typeface="Poppins"/>
              <a:sym typeface="Poppins"/>
            </a:endParaRPr>
          </a:p>
          <a:p>
            <a:pPr indent="-323850" lvl="0" marL="457200" marR="0" rtl="0" algn="l">
              <a:lnSpc>
                <a:spcPct val="115000"/>
              </a:lnSpc>
              <a:spcBef>
                <a:spcPts val="0"/>
              </a:spcBef>
              <a:spcAft>
                <a:spcPts val="0"/>
              </a:spcAft>
              <a:buClr>
                <a:schemeClr val="lt1"/>
              </a:buClr>
              <a:buSzPts val="1500"/>
              <a:buFont typeface="Poppins"/>
              <a:buChar char="-"/>
            </a:pPr>
            <a:r>
              <a:rPr i="0" lang="en" sz="1500" u="none" cap="none" strike="noStrike">
                <a:solidFill>
                  <a:schemeClr val="lt1"/>
                </a:solidFill>
                <a:latin typeface="Poppins"/>
                <a:ea typeface="Poppins"/>
                <a:cs typeface="Poppins"/>
                <a:sym typeface="Poppins"/>
              </a:rPr>
              <a:t>JavaScript</a:t>
            </a:r>
            <a:endParaRPr i="0" sz="1500" u="none" cap="none" strike="noStrike">
              <a:solidFill>
                <a:schemeClr val="lt1"/>
              </a:solidFill>
              <a:latin typeface="Poppins"/>
              <a:ea typeface="Poppins"/>
              <a:cs typeface="Poppins"/>
              <a:sym typeface="Poppins"/>
            </a:endParaRPr>
          </a:p>
          <a:p>
            <a:pPr indent="-323850" lvl="0" marL="457200" marR="0" rtl="0" algn="l">
              <a:lnSpc>
                <a:spcPct val="115000"/>
              </a:lnSpc>
              <a:spcBef>
                <a:spcPts val="0"/>
              </a:spcBef>
              <a:spcAft>
                <a:spcPts val="0"/>
              </a:spcAft>
              <a:buClr>
                <a:schemeClr val="lt1"/>
              </a:buClr>
              <a:buSzPts val="1500"/>
              <a:buFont typeface="Poppins"/>
              <a:buChar char="-"/>
            </a:pPr>
            <a:r>
              <a:rPr i="0" lang="en" sz="1500" u="none" cap="none" strike="noStrike">
                <a:solidFill>
                  <a:schemeClr val="lt1"/>
                </a:solidFill>
                <a:latin typeface="Poppins"/>
                <a:ea typeface="Poppins"/>
                <a:cs typeface="Poppins"/>
                <a:sym typeface="Poppins"/>
              </a:rPr>
              <a:t>You need to have a basic knowledge of how frontend tools work.</a:t>
            </a:r>
            <a:endParaRPr i="0" sz="1500" u="none" cap="none" strike="noStrike">
              <a:solidFill>
                <a:schemeClr val="lt1"/>
              </a:solidFill>
              <a:latin typeface="Poppins"/>
              <a:ea typeface="Poppins"/>
              <a:cs typeface="Poppins"/>
              <a:sym typeface="Poppins"/>
            </a:endParaRPr>
          </a:p>
          <a:p>
            <a:pPr indent="0" lvl="0" marL="0" marR="0" rtl="0" algn="l">
              <a:lnSpc>
                <a:spcPct val="115000"/>
              </a:lnSpc>
              <a:spcBef>
                <a:spcPts val="0"/>
              </a:spcBef>
              <a:spcAft>
                <a:spcPts val="0"/>
              </a:spcAft>
              <a:buClr>
                <a:srgbClr val="000000"/>
              </a:buClr>
              <a:buSzPts val="1500"/>
              <a:buFont typeface="Arial"/>
              <a:buNone/>
            </a:pPr>
            <a:br>
              <a:rPr i="0" lang="en" sz="1500" u="none" cap="none" strike="noStrike">
                <a:solidFill>
                  <a:schemeClr val="lt1"/>
                </a:solidFill>
                <a:latin typeface="Poppins"/>
                <a:ea typeface="Poppins"/>
                <a:cs typeface="Poppins"/>
                <a:sym typeface="Poppins"/>
              </a:rPr>
            </a:br>
            <a:r>
              <a:rPr i="0" lang="en" sz="1500" u="none" cap="none" strike="noStrike">
                <a:solidFill>
                  <a:schemeClr val="lt1"/>
                </a:solidFill>
                <a:latin typeface="Poppins"/>
                <a:ea typeface="Poppins"/>
                <a:cs typeface="Poppins"/>
                <a:sym typeface="Poppins"/>
              </a:rPr>
              <a:t>That’s all you need to know, nothing much. Then you get start full work.</a:t>
            </a:r>
            <a:endParaRPr i="0" sz="1500" u="none" cap="none" strike="noStrike">
              <a:solidFill>
                <a:schemeClr val="lt1"/>
              </a:solidFill>
              <a:latin typeface="Poppins"/>
              <a:ea typeface="Poppins"/>
              <a:cs typeface="Poppins"/>
              <a:sym typeface="Poppins"/>
            </a:endParaRPr>
          </a:p>
        </p:txBody>
      </p:sp>
      <p:sp>
        <p:nvSpPr>
          <p:cNvPr id="117" name="Google Shape;117;p13"/>
          <p:cNvSpPr txBox="1"/>
          <p:nvPr/>
        </p:nvSpPr>
        <p:spPr>
          <a:xfrm>
            <a:off x="494400" y="1158930"/>
            <a:ext cx="6969000" cy="21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i="0" lang="en" sz="1800" u="none" cap="none" strike="noStrike">
                <a:solidFill>
                  <a:schemeClr val="lt1"/>
                </a:solidFill>
                <a:latin typeface="Poppins"/>
                <a:ea typeface="Poppins"/>
                <a:cs typeface="Poppins"/>
                <a:sym typeface="Poppins"/>
              </a:rPr>
              <a:t>What are the tools needed to get started with JAMstack?</a:t>
            </a:r>
            <a:endParaRPr i="0" sz="1800" u="none" cap="none" strike="noStrike">
              <a:solidFill>
                <a:schemeClr val="lt1"/>
              </a:solidFill>
              <a:latin typeface="Poppins"/>
              <a:ea typeface="Poppins"/>
              <a:cs typeface="Poppins"/>
              <a:sym typeface="Poppi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1" name="Shape 121"/>
        <p:cNvGrpSpPr/>
        <p:nvPr/>
      </p:nvGrpSpPr>
      <p:grpSpPr>
        <a:xfrm>
          <a:off x="0" y="0"/>
          <a:ext cx="0" cy="0"/>
          <a:chOff x="0" y="0"/>
          <a:chExt cx="0" cy="0"/>
        </a:xfrm>
      </p:grpSpPr>
      <p:sp>
        <p:nvSpPr>
          <p:cNvPr id="122" name="Google Shape;122;g13fdc0bc570_0_7"/>
          <p:cNvSpPr txBox="1"/>
          <p:nvPr/>
        </p:nvSpPr>
        <p:spPr>
          <a:xfrm>
            <a:off x="520925" y="1055500"/>
            <a:ext cx="8307900" cy="55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i="0" lang="en" sz="2600" u="none" cap="none" strike="noStrike">
                <a:solidFill>
                  <a:schemeClr val="lt1"/>
                </a:solidFill>
                <a:latin typeface="Poppins"/>
                <a:ea typeface="Poppins"/>
                <a:cs typeface="Poppins"/>
                <a:sym typeface="Poppins"/>
              </a:rPr>
              <a:t>Ways Developers have made JAMstack accessible in the past 7 years.</a:t>
            </a:r>
            <a:endParaRPr i="0" sz="2600" u="none" cap="none" strike="noStrike">
              <a:solidFill>
                <a:schemeClr val="lt1"/>
              </a:solidFill>
              <a:latin typeface="Poppins"/>
              <a:ea typeface="Poppins"/>
              <a:cs typeface="Poppins"/>
              <a:sym typeface="Poppins"/>
            </a:endParaRPr>
          </a:p>
        </p:txBody>
      </p:sp>
      <p:sp>
        <p:nvSpPr>
          <p:cNvPr id="123" name="Google Shape;123;g13fdc0bc570_0_7"/>
          <p:cNvSpPr txBox="1"/>
          <p:nvPr/>
        </p:nvSpPr>
        <p:spPr>
          <a:xfrm>
            <a:off x="368525" y="2105400"/>
            <a:ext cx="7432800" cy="12042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lt1"/>
              </a:buClr>
              <a:buSzPts val="1800"/>
              <a:buFont typeface="Poppins"/>
              <a:buChar char="-"/>
            </a:pPr>
            <a:r>
              <a:rPr i="0" lang="en" sz="1800" u="none" cap="none" strike="noStrike">
                <a:solidFill>
                  <a:schemeClr val="lt1"/>
                </a:solidFill>
                <a:latin typeface="Poppins"/>
                <a:ea typeface="Poppins"/>
                <a:cs typeface="Poppins"/>
                <a:sym typeface="Poppins"/>
              </a:rPr>
              <a:t>Headless CMS’.</a:t>
            </a:r>
            <a:endParaRPr i="0" sz="1800" u="none" cap="none" strike="noStrike">
              <a:solidFill>
                <a:schemeClr val="lt1"/>
              </a:solidFill>
              <a:latin typeface="Poppins"/>
              <a:ea typeface="Poppins"/>
              <a:cs typeface="Poppins"/>
              <a:sym typeface="Poppins"/>
            </a:endParaRPr>
          </a:p>
          <a:p>
            <a:pPr indent="-342900" lvl="0" marL="457200" marR="0" rtl="0" algn="l">
              <a:lnSpc>
                <a:spcPct val="115000"/>
              </a:lnSpc>
              <a:spcBef>
                <a:spcPts val="0"/>
              </a:spcBef>
              <a:spcAft>
                <a:spcPts val="0"/>
              </a:spcAft>
              <a:buClr>
                <a:schemeClr val="lt1"/>
              </a:buClr>
              <a:buSzPts val="1800"/>
              <a:buFont typeface="Poppins"/>
              <a:buChar char="-"/>
            </a:pPr>
            <a:r>
              <a:rPr i="0" lang="en" sz="1800" u="none" cap="none" strike="noStrike">
                <a:solidFill>
                  <a:schemeClr val="lt1"/>
                </a:solidFill>
                <a:latin typeface="Poppins"/>
                <a:ea typeface="Poppins"/>
                <a:cs typeface="Poppins"/>
                <a:sym typeface="Poppins"/>
              </a:rPr>
              <a:t>Open source frameworks like SvelteKit.</a:t>
            </a:r>
            <a:endParaRPr i="0" sz="1800" u="none" cap="none" strike="noStrike">
              <a:solidFill>
                <a:schemeClr val="lt1"/>
              </a:solidFill>
              <a:latin typeface="Poppins"/>
              <a:ea typeface="Poppins"/>
              <a:cs typeface="Poppins"/>
              <a:sym typeface="Poppins"/>
            </a:endParaRPr>
          </a:p>
          <a:p>
            <a:pPr indent="-342900" lvl="0" marL="457200" marR="0" rtl="0" algn="l">
              <a:lnSpc>
                <a:spcPct val="115000"/>
              </a:lnSpc>
              <a:spcBef>
                <a:spcPts val="0"/>
              </a:spcBef>
              <a:spcAft>
                <a:spcPts val="0"/>
              </a:spcAft>
              <a:buClr>
                <a:schemeClr val="lt1"/>
              </a:buClr>
              <a:buSzPts val="1800"/>
              <a:buFont typeface="Poppins"/>
              <a:buChar char="-"/>
            </a:pPr>
            <a:r>
              <a:rPr i="0" lang="en" sz="1800" u="none" cap="none" strike="noStrike">
                <a:solidFill>
                  <a:schemeClr val="lt1"/>
                </a:solidFill>
                <a:latin typeface="Poppins"/>
                <a:ea typeface="Poppins"/>
                <a:cs typeface="Poppins"/>
                <a:sym typeface="Poppins"/>
              </a:rPr>
              <a:t>Modern Build Tools.</a:t>
            </a:r>
            <a:endParaRPr i="0" sz="1800" u="none" cap="none" strike="noStrike">
              <a:solidFill>
                <a:schemeClr val="lt1"/>
              </a:solidFill>
              <a:latin typeface="Poppins"/>
              <a:ea typeface="Poppins"/>
              <a:cs typeface="Poppins"/>
              <a:sym typeface="Poppins"/>
            </a:endParaRPr>
          </a:p>
          <a:p>
            <a:pPr indent="-342900" lvl="0" marL="457200" marR="0" rtl="0" algn="l">
              <a:lnSpc>
                <a:spcPct val="115000"/>
              </a:lnSpc>
              <a:spcBef>
                <a:spcPts val="0"/>
              </a:spcBef>
              <a:spcAft>
                <a:spcPts val="0"/>
              </a:spcAft>
              <a:buClr>
                <a:schemeClr val="lt1"/>
              </a:buClr>
              <a:buSzPts val="1800"/>
              <a:buFont typeface="Poppins"/>
              <a:buChar char="-"/>
            </a:pPr>
            <a:r>
              <a:rPr i="0" lang="en" sz="1800" u="none" cap="none" strike="noStrike">
                <a:solidFill>
                  <a:schemeClr val="lt1"/>
                </a:solidFill>
                <a:latin typeface="Poppins"/>
                <a:ea typeface="Poppins"/>
                <a:cs typeface="Poppins"/>
                <a:sym typeface="Poppins"/>
              </a:rPr>
              <a:t>Automated builds.</a:t>
            </a:r>
            <a:endParaRPr i="0" sz="1800" u="none" cap="none" strike="noStrike">
              <a:solidFill>
                <a:schemeClr val="lt1"/>
              </a:solidFill>
              <a:latin typeface="Poppins"/>
              <a:ea typeface="Poppins"/>
              <a:cs typeface="Poppins"/>
              <a:sym typeface="Poppins"/>
            </a:endParaRPr>
          </a:p>
          <a:p>
            <a:pPr indent="-342900" lvl="0" marL="457200" marR="0" rtl="0" algn="l">
              <a:lnSpc>
                <a:spcPct val="115000"/>
              </a:lnSpc>
              <a:spcBef>
                <a:spcPts val="0"/>
              </a:spcBef>
              <a:spcAft>
                <a:spcPts val="0"/>
              </a:spcAft>
              <a:buClr>
                <a:schemeClr val="lt1"/>
              </a:buClr>
              <a:buSzPts val="1800"/>
              <a:buFont typeface="Poppins"/>
              <a:buChar char="-"/>
            </a:pPr>
            <a:r>
              <a:rPr i="0" lang="en" sz="1800" u="none" cap="none" strike="noStrike">
                <a:solidFill>
                  <a:schemeClr val="lt1"/>
                </a:solidFill>
                <a:latin typeface="Poppins"/>
                <a:ea typeface="Poppins"/>
                <a:cs typeface="Poppins"/>
                <a:sym typeface="Poppins"/>
              </a:rPr>
              <a:t>The entire project you’ve made is all on a CDN.</a:t>
            </a:r>
            <a:endParaRPr i="0" sz="1800" u="none" cap="none" strike="noStrike">
              <a:solidFill>
                <a:schemeClr val="lt1"/>
              </a:solidFill>
              <a:latin typeface="Poppins"/>
              <a:ea typeface="Poppins"/>
              <a:cs typeface="Poppins"/>
              <a:sym typeface="Poppi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7" name="Shape 127"/>
        <p:cNvGrpSpPr/>
        <p:nvPr/>
      </p:nvGrpSpPr>
      <p:grpSpPr>
        <a:xfrm>
          <a:off x="0" y="0"/>
          <a:ext cx="0" cy="0"/>
          <a:chOff x="0" y="0"/>
          <a:chExt cx="0" cy="0"/>
        </a:xfrm>
      </p:grpSpPr>
      <p:sp>
        <p:nvSpPr>
          <p:cNvPr id="128" name="Google Shape;128;p15"/>
          <p:cNvSpPr txBox="1"/>
          <p:nvPr>
            <p:ph type="title"/>
          </p:nvPr>
        </p:nvSpPr>
        <p:spPr>
          <a:xfrm>
            <a:off x="810000" y="1999050"/>
            <a:ext cx="752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lang="en" sz="4120">
                <a:solidFill>
                  <a:schemeClr val="lt1"/>
                </a:solidFill>
                <a:latin typeface="Poppins Medium"/>
                <a:ea typeface="Poppins Medium"/>
                <a:cs typeface="Poppins Medium"/>
                <a:sym typeface="Poppins Medium"/>
              </a:rPr>
              <a:t>JAMstack</a:t>
            </a:r>
            <a:r>
              <a:rPr lang="en" sz="4120">
                <a:solidFill>
                  <a:schemeClr val="lt1"/>
                </a:solidFill>
                <a:latin typeface="Poppins Medium"/>
                <a:ea typeface="Poppins Medium"/>
                <a:cs typeface="Poppins Medium"/>
                <a:sym typeface="Poppins Medium"/>
              </a:rPr>
              <a:t>’s accessibility ⚡️</a:t>
            </a:r>
            <a:endParaRPr sz="4120">
              <a:solidFill>
                <a:schemeClr val="lt1"/>
              </a:solidFill>
              <a:latin typeface="Poppins Medium"/>
              <a:ea typeface="Poppins Medium"/>
              <a:cs typeface="Poppins Medium"/>
              <a:sym typeface="Poppins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2" name="Shape 132"/>
        <p:cNvGrpSpPr/>
        <p:nvPr/>
      </p:nvGrpSpPr>
      <p:grpSpPr>
        <a:xfrm>
          <a:off x="0" y="0"/>
          <a:ext cx="0" cy="0"/>
          <a:chOff x="0" y="0"/>
          <a:chExt cx="0" cy="0"/>
        </a:xfrm>
      </p:grpSpPr>
      <p:sp>
        <p:nvSpPr>
          <p:cNvPr id="133" name="Google Shape;133;p16"/>
          <p:cNvSpPr txBox="1"/>
          <p:nvPr/>
        </p:nvSpPr>
        <p:spPr>
          <a:xfrm>
            <a:off x="494390" y="1209575"/>
            <a:ext cx="6995400" cy="55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i="0" lang="en" sz="2600" u="none" cap="none" strike="noStrike">
                <a:solidFill>
                  <a:schemeClr val="lt1"/>
                </a:solidFill>
                <a:latin typeface="Poppins"/>
                <a:ea typeface="Poppins"/>
                <a:cs typeface="Poppins"/>
                <a:sym typeface="Poppins"/>
              </a:rPr>
              <a:t>Why you should get into JAMstack 🛸🤔</a:t>
            </a:r>
            <a:endParaRPr i="0" sz="2600" u="none" cap="none" strike="noStrike">
              <a:solidFill>
                <a:schemeClr val="lt1"/>
              </a:solidFill>
              <a:latin typeface="Poppins"/>
              <a:ea typeface="Poppins"/>
              <a:cs typeface="Poppins"/>
              <a:sym typeface="Poppins"/>
            </a:endParaRPr>
          </a:p>
        </p:txBody>
      </p:sp>
      <p:sp>
        <p:nvSpPr>
          <p:cNvPr id="134" name="Google Shape;134;p16"/>
          <p:cNvSpPr txBox="1"/>
          <p:nvPr/>
        </p:nvSpPr>
        <p:spPr>
          <a:xfrm>
            <a:off x="494406" y="2272525"/>
            <a:ext cx="7749600" cy="1204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i="0" lang="en" sz="1800" u="none" cap="none" strike="noStrike">
                <a:solidFill>
                  <a:schemeClr val="lt1"/>
                </a:solidFill>
                <a:latin typeface="Poppins"/>
                <a:ea typeface="Poppins"/>
                <a:cs typeface="Poppins"/>
                <a:sym typeface="Poppins"/>
              </a:rPr>
              <a:t>Trust me, there’s a lot special about JAMstack. Apart from the stuffs I’d be mentioning soon, JAMstack has a community for all cities, a community where JAMstack Developers come together to share ideas on what they are working on, and other JAMstack related stuffs.</a:t>
            </a:r>
            <a:endParaRPr i="0" sz="1800" u="none" cap="none" strike="noStrike">
              <a:solidFill>
                <a:schemeClr val="lt1"/>
              </a:solidFill>
              <a:latin typeface="Poppins"/>
              <a:ea typeface="Poppins"/>
              <a:cs typeface="Poppins"/>
              <a:sym typeface="Poppins"/>
            </a:endParaRPr>
          </a:p>
        </p:txBody>
      </p:sp>
      <p:sp>
        <p:nvSpPr>
          <p:cNvPr id="135" name="Google Shape;135;p16"/>
          <p:cNvSpPr txBox="1"/>
          <p:nvPr/>
        </p:nvSpPr>
        <p:spPr>
          <a:xfrm>
            <a:off x="494394" y="1714850"/>
            <a:ext cx="4383900" cy="49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i="0" lang="en" sz="1800" u="none" cap="none" strike="noStrike">
                <a:solidFill>
                  <a:schemeClr val="lt1"/>
                </a:solidFill>
                <a:latin typeface="Poppins"/>
                <a:ea typeface="Poppins"/>
                <a:cs typeface="Poppins"/>
                <a:sym typeface="Poppins"/>
              </a:rPr>
              <a:t>What’s so special about JAMstack?</a:t>
            </a:r>
            <a:endParaRPr i="0" sz="1800" u="none" cap="none" strike="noStrike">
              <a:solidFill>
                <a:schemeClr val="lt1"/>
              </a:solidFill>
              <a:latin typeface="Poppins"/>
              <a:ea typeface="Poppins"/>
              <a:cs typeface="Poppins"/>
              <a:sym typeface="Poppi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9" name="Shape 139"/>
        <p:cNvGrpSpPr/>
        <p:nvPr/>
      </p:nvGrpSpPr>
      <p:grpSpPr>
        <a:xfrm>
          <a:off x="0" y="0"/>
          <a:ext cx="0" cy="0"/>
          <a:chOff x="0" y="0"/>
          <a:chExt cx="0" cy="0"/>
        </a:xfrm>
      </p:grpSpPr>
      <p:sp>
        <p:nvSpPr>
          <p:cNvPr id="140" name="Google Shape;140;g13fdc0bc570_0_21"/>
          <p:cNvSpPr txBox="1"/>
          <p:nvPr/>
        </p:nvSpPr>
        <p:spPr>
          <a:xfrm>
            <a:off x="494390" y="1209575"/>
            <a:ext cx="6995400" cy="55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i="0" lang="en" sz="2600" u="none" cap="none" strike="noStrike">
                <a:solidFill>
                  <a:schemeClr val="lt1"/>
                </a:solidFill>
                <a:latin typeface="Poppins"/>
                <a:ea typeface="Poppins"/>
                <a:cs typeface="Poppins"/>
                <a:sym typeface="Poppins"/>
              </a:rPr>
              <a:t>Wh</a:t>
            </a:r>
            <a:r>
              <a:rPr lang="en" sz="2600">
                <a:solidFill>
                  <a:schemeClr val="lt1"/>
                </a:solidFill>
                <a:latin typeface="Poppins"/>
                <a:ea typeface="Poppins"/>
                <a:cs typeface="Poppins"/>
                <a:sym typeface="Poppins"/>
              </a:rPr>
              <a:t>at makes up the JAMstack</a:t>
            </a:r>
            <a:r>
              <a:rPr i="0" lang="en" sz="2600" u="none" cap="none" strike="noStrike">
                <a:solidFill>
                  <a:schemeClr val="lt1"/>
                </a:solidFill>
                <a:latin typeface="Poppins"/>
                <a:ea typeface="Poppins"/>
                <a:cs typeface="Poppins"/>
                <a:sym typeface="Poppins"/>
              </a:rPr>
              <a:t> 🛸🤔</a:t>
            </a:r>
            <a:endParaRPr i="0" sz="2600" u="none" cap="none" strike="noStrike">
              <a:solidFill>
                <a:schemeClr val="lt1"/>
              </a:solidFill>
              <a:latin typeface="Poppins"/>
              <a:ea typeface="Poppins"/>
              <a:cs typeface="Poppins"/>
              <a:sym typeface="Poppins"/>
            </a:endParaRPr>
          </a:p>
        </p:txBody>
      </p:sp>
      <p:sp>
        <p:nvSpPr>
          <p:cNvPr id="141" name="Google Shape;141;g13fdc0bc570_0_21"/>
          <p:cNvSpPr txBox="1"/>
          <p:nvPr/>
        </p:nvSpPr>
        <p:spPr>
          <a:xfrm>
            <a:off x="494406" y="1967725"/>
            <a:ext cx="7749600" cy="12042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lt1"/>
              </a:buClr>
              <a:buSzPts val="1800"/>
              <a:buFont typeface="Poppins"/>
              <a:buChar char="-"/>
            </a:pPr>
            <a:r>
              <a:rPr lang="en" sz="1800">
                <a:solidFill>
                  <a:schemeClr val="lt1"/>
                </a:solidFill>
                <a:latin typeface="Poppins"/>
                <a:ea typeface="Poppins"/>
                <a:cs typeface="Poppins"/>
                <a:sym typeface="Poppins"/>
              </a:rPr>
              <a:t>Scalability.</a:t>
            </a:r>
            <a:endParaRPr sz="1800">
              <a:solidFill>
                <a:schemeClr val="lt1"/>
              </a:solidFill>
              <a:latin typeface="Poppins"/>
              <a:ea typeface="Poppins"/>
              <a:cs typeface="Poppins"/>
              <a:sym typeface="Poppins"/>
            </a:endParaRPr>
          </a:p>
          <a:p>
            <a:pPr indent="-342900" lvl="0" marL="457200" marR="0" rtl="0" algn="l">
              <a:lnSpc>
                <a:spcPct val="115000"/>
              </a:lnSpc>
              <a:spcBef>
                <a:spcPts val="0"/>
              </a:spcBef>
              <a:spcAft>
                <a:spcPts val="0"/>
              </a:spcAft>
              <a:buClr>
                <a:schemeClr val="lt1"/>
              </a:buClr>
              <a:buSzPts val="1800"/>
              <a:buFont typeface="Poppins"/>
              <a:buChar char="-"/>
            </a:pPr>
            <a:r>
              <a:rPr lang="en" sz="1800">
                <a:solidFill>
                  <a:schemeClr val="lt1"/>
                </a:solidFill>
                <a:latin typeface="Poppins"/>
                <a:ea typeface="Poppins"/>
                <a:cs typeface="Poppins"/>
                <a:sym typeface="Poppins"/>
              </a:rPr>
              <a:t>Portability.</a:t>
            </a:r>
            <a:endParaRPr sz="1800">
              <a:solidFill>
                <a:schemeClr val="lt1"/>
              </a:solidFill>
              <a:latin typeface="Poppins"/>
              <a:ea typeface="Poppins"/>
              <a:cs typeface="Poppins"/>
              <a:sym typeface="Poppins"/>
            </a:endParaRPr>
          </a:p>
          <a:p>
            <a:pPr indent="-342900" lvl="0" marL="457200" marR="0" rtl="0" algn="l">
              <a:lnSpc>
                <a:spcPct val="115000"/>
              </a:lnSpc>
              <a:spcBef>
                <a:spcPts val="0"/>
              </a:spcBef>
              <a:spcAft>
                <a:spcPts val="0"/>
              </a:spcAft>
              <a:buClr>
                <a:schemeClr val="lt1"/>
              </a:buClr>
              <a:buSzPts val="1800"/>
              <a:buFont typeface="Poppins"/>
              <a:buChar char="-"/>
            </a:pPr>
            <a:r>
              <a:rPr lang="en" sz="1800">
                <a:solidFill>
                  <a:schemeClr val="lt1"/>
                </a:solidFill>
                <a:latin typeface="Poppins"/>
                <a:ea typeface="Poppins"/>
                <a:cs typeface="Poppins"/>
                <a:sym typeface="Poppins"/>
              </a:rPr>
              <a:t>Developer Experience.</a:t>
            </a:r>
            <a:endParaRPr sz="1800">
              <a:solidFill>
                <a:schemeClr val="lt1"/>
              </a:solidFill>
              <a:latin typeface="Poppins"/>
              <a:ea typeface="Poppins"/>
              <a:cs typeface="Poppins"/>
              <a:sym typeface="Poppins"/>
            </a:endParaRPr>
          </a:p>
          <a:p>
            <a:pPr indent="-342900" lvl="0" marL="457200" marR="0" rtl="0" algn="l">
              <a:lnSpc>
                <a:spcPct val="115000"/>
              </a:lnSpc>
              <a:spcBef>
                <a:spcPts val="0"/>
              </a:spcBef>
              <a:spcAft>
                <a:spcPts val="0"/>
              </a:spcAft>
              <a:buClr>
                <a:schemeClr val="lt1"/>
              </a:buClr>
              <a:buSzPts val="1800"/>
              <a:buFont typeface="Poppins"/>
              <a:buChar char="-"/>
            </a:pPr>
            <a:r>
              <a:rPr lang="en" sz="1800">
                <a:solidFill>
                  <a:schemeClr val="lt1"/>
                </a:solidFill>
                <a:latin typeface="Poppins"/>
                <a:ea typeface="Poppins"/>
                <a:cs typeface="Poppins"/>
                <a:sym typeface="Poppins"/>
              </a:rPr>
              <a:t>Hosting and Maintenance</a:t>
            </a:r>
            <a:endParaRPr sz="1800">
              <a:solidFill>
                <a:schemeClr val="lt1"/>
              </a:solidFill>
              <a:latin typeface="Poppins"/>
              <a:ea typeface="Poppins"/>
              <a:cs typeface="Poppins"/>
              <a:sym typeface="Poppins"/>
            </a:endParaRPr>
          </a:p>
          <a:p>
            <a:pPr indent="-342900" lvl="0" marL="457200" marR="0" rtl="0" algn="l">
              <a:lnSpc>
                <a:spcPct val="115000"/>
              </a:lnSpc>
              <a:spcBef>
                <a:spcPts val="0"/>
              </a:spcBef>
              <a:spcAft>
                <a:spcPts val="0"/>
              </a:spcAft>
              <a:buClr>
                <a:schemeClr val="lt1"/>
              </a:buClr>
              <a:buSzPts val="1800"/>
              <a:buFont typeface="Poppins"/>
              <a:buChar char="-"/>
            </a:pPr>
            <a:r>
              <a:rPr lang="en" sz="1800">
                <a:solidFill>
                  <a:schemeClr val="lt1"/>
                </a:solidFill>
                <a:latin typeface="Poppins"/>
                <a:ea typeface="Poppins"/>
                <a:cs typeface="Poppins"/>
                <a:sym typeface="Poppins"/>
              </a:rPr>
              <a:t>Fast performance.</a:t>
            </a:r>
            <a:endParaRPr sz="1800">
              <a:solidFill>
                <a:schemeClr val="lt1"/>
              </a:solidFill>
              <a:latin typeface="Poppins"/>
              <a:ea typeface="Poppins"/>
              <a:cs typeface="Poppins"/>
              <a:sym typeface="Poppins"/>
            </a:endParaRPr>
          </a:p>
          <a:p>
            <a:pPr indent="-342900" lvl="0" marL="457200" marR="0" rtl="0" algn="l">
              <a:lnSpc>
                <a:spcPct val="115000"/>
              </a:lnSpc>
              <a:spcBef>
                <a:spcPts val="0"/>
              </a:spcBef>
              <a:spcAft>
                <a:spcPts val="0"/>
              </a:spcAft>
              <a:buClr>
                <a:schemeClr val="lt1"/>
              </a:buClr>
              <a:buSzPts val="1800"/>
              <a:buFont typeface="Poppins"/>
              <a:buChar char="-"/>
            </a:pPr>
            <a:r>
              <a:rPr lang="en" sz="1800">
                <a:solidFill>
                  <a:schemeClr val="lt1"/>
                </a:solidFill>
                <a:latin typeface="Poppins"/>
                <a:ea typeface="Poppins"/>
                <a:cs typeface="Poppins"/>
                <a:sym typeface="Poppins"/>
              </a:rPr>
              <a:t>Security.</a:t>
            </a:r>
            <a:endParaRPr sz="1800">
              <a:solidFill>
                <a:schemeClr val="lt1"/>
              </a:solidFill>
              <a:latin typeface="Poppins"/>
              <a:ea typeface="Poppins"/>
              <a:cs typeface="Poppins"/>
              <a:sym typeface="Poppi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5" name="Shape 145"/>
        <p:cNvGrpSpPr/>
        <p:nvPr/>
      </p:nvGrpSpPr>
      <p:grpSpPr>
        <a:xfrm>
          <a:off x="0" y="0"/>
          <a:ext cx="0" cy="0"/>
          <a:chOff x="0" y="0"/>
          <a:chExt cx="0" cy="0"/>
        </a:xfrm>
      </p:grpSpPr>
      <p:sp>
        <p:nvSpPr>
          <p:cNvPr id="146" name="Google Shape;146;p17"/>
          <p:cNvSpPr txBox="1"/>
          <p:nvPr/>
        </p:nvSpPr>
        <p:spPr>
          <a:xfrm>
            <a:off x="547625" y="1302375"/>
            <a:ext cx="6663900" cy="55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i="0" lang="en" sz="2600" u="none" cap="none" strike="noStrike">
                <a:solidFill>
                  <a:schemeClr val="lt1"/>
                </a:solidFill>
                <a:latin typeface="Poppins"/>
                <a:ea typeface="Poppins"/>
                <a:cs typeface="Poppins"/>
                <a:sym typeface="Poppins"/>
              </a:rPr>
              <a:t>JAMstack as the best stuff on Web 2.0</a:t>
            </a:r>
            <a:endParaRPr i="0" sz="2600" u="none" cap="none" strike="noStrike">
              <a:solidFill>
                <a:schemeClr val="lt1"/>
              </a:solidFill>
              <a:latin typeface="Poppins"/>
              <a:ea typeface="Poppins"/>
              <a:cs typeface="Poppins"/>
              <a:sym typeface="Poppins"/>
            </a:endParaRPr>
          </a:p>
        </p:txBody>
      </p:sp>
      <p:sp>
        <p:nvSpPr>
          <p:cNvPr id="147" name="Google Shape;147;p17"/>
          <p:cNvSpPr txBox="1"/>
          <p:nvPr/>
        </p:nvSpPr>
        <p:spPr>
          <a:xfrm>
            <a:off x="547625" y="2365330"/>
            <a:ext cx="6731700" cy="1475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i="0" lang="en" sz="1800" u="none" cap="none" strike="noStrike">
                <a:solidFill>
                  <a:schemeClr val="lt1"/>
                </a:solidFill>
                <a:latin typeface="Poppins"/>
                <a:ea typeface="Poppins"/>
                <a:cs typeface="Poppins"/>
                <a:sym typeface="Poppins"/>
              </a:rPr>
              <a:t>Obviously, it’s one of the best things in Web 2. Using all these frameworks makes things pretty much easy for developers and users. It gives better DX and UX, JAMstack sites are pretty fast and scalable and easy to maintain. Everything you need will be on a CDN.</a:t>
            </a:r>
            <a:endParaRPr i="0" sz="1800" u="none" cap="none" strike="noStrike">
              <a:solidFill>
                <a:schemeClr val="lt1"/>
              </a:solidFill>
              <a:latin typeface="Poppins"/>
              <a:ea typeface="Poppins"/>
              <a:cs typeface="Poppins"/>
              <a:sym typeface="Poppins"/>
            </a:endParaRPr>
          </a:p>
        </p:txBody>
      </p:sp>
      <p:sp>
        <p:nvSpPr>
          <p:cNvPr id="148" name="Google Shape;148;p17"/>
          <p:cNvSpPr txBox="1"/>
          <p:nvPr/>
        </p:nvSpPr>
        <p:spPr>
          <a:xfrm>
            <a:off x="547625" y="1864450"/>
            <a:ext cx="4198200" cy="49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i="0" lang="en" sz="1800" u="none" cap="none" strike="noStrike">
                <a:solidFill>
                  <a:schemeClr val="lt1"/>
                </a:solidFill>
                <a:latin typeface="Poppins"/>
                <a:ea typeface="Poppins"/>
                <a:cs typeface="Poppins"/>
                <a:sym typeface="Poppins"/>
              </a:rPr>
              <a:t>Well, maybe the best stuff :)</a:t>
            </a:r>
            <a:endParaRPr i="0" sz="1800" u="none" cap="none" strike="noStrike">
              <a:solidFill>
                <a:schemeClr val="lt1"/>
              </a:solidFill>
              <a:latin typeface="Poppins"/>
              <a:ea typeface="Poppins"/>
              <a:cs typeface="Poppins"/>
              <a:sym typeface="Poppi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2" name="Shape 152"/>
        <p:cNvGrpSpPr/>
        <p:nvPr/>
      </p:nvGrpSpPr>
      <p:grpSpPr>
        <a:xfrm>
          <a:off x="0" y="0"/>
          <a:ext cx="0" cy="0"/>
          <a:chOff x="0" y="0"/>
          <a:chExt cx="0" cy="0"/>
        </a:xfrm>
      </p:grpSpPr>
      <p:sp>
        <p:nvSpPr>
          <p:cNvPr id="153" name="Google Shape;153;p18"/>
          <p:cNvSpPr txBox="1"/>
          <p:nvPr>
            <p:ph type="title"/>
          </p:nvPr>
        </p:nvSpPr>
        <p:spPr>
          <a:xfrm>
            <a:off x="810000" y="1999050"/>
            <a:ext cx="75240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solidFill>
                  <a:schemeClr val="lt1"/>
                </a:solidFill>
                <a:latin typeface="Poppins Medium"/>
                <a:ea typeface="Poppins Medium"/>
                <a:cs typeface="Poppins Medium"/>
                <a:sym typeface="Poppins Medium"/>
              </a:rPr>
              <a:t>JAMstack </a:t>
            </a:r>
            <a:r>
              <a:rPr lang="en">
                <a:solidFill>
                  <a:schemeClr val="lt1"/>
                </a:solidFill>
                <a:latin typeface="Poppins Medium"/>
                <a:ea typeface="Poppins Medium"/>
                <a:cs typeface="Poppins Medium"/>
                <a:sym typeface="Poppins Medium"/>
              </a:rPr>
              <a:t>= easy</a:t>
            </a:r>
            <a:endParaRPr>
              <a:solidFill>
                <a:schemeClr val="lt1"/>
              </a:solidFill>
              <a:latin typeface="Poppins Medium"/>
              <a:ea typeface="Poppins Medium"/>
              <a:cs typeface="Poppins Medium"/>
              <a:sym typeface="Poppins Medium"/>
            </a:endParaRPr>
          </a:p>
        </p:txBody>
      </p:sp>
      <p:sp>
        <p:nvSpPr>
          <p:cNvPr id="154" name="Google Shape;154;p18"/>
          <p:cNvSpPr txBox="1"/>
          <p:nvPr/>
        </p:nvSpPr>
        <p:spPr>
          <a:xfrm>
            <a:off x="7601025" y="3371175"/>
            <a:ext cx="1653600" cy="1508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600"/>
              <a:buFont typeface="Arial"/>
              <a:buNone/>
            </a:pPr>
            <a:r>
              <a:rPr b="0" i="0" lang="en" sz="8600" u="none" cap="none" strike="noStrike">
                <a:solidFill>
                  <a:schemeClr val="dk1"/>
                </a:solidFill>
                <a:latin typeface="Cairo"/>
                <a:ea typeface="Cairo"/>
                <a:cs typeface="Cairo"/>
                <a:sym typeface="Cairo"/>
              </a:rPr>
              <a:t>🤷🏽‍♂️</a:t>
            </a:r>
            <a:endParaRPr b="0" i="0" sz="8600" u="none" cap="none" strike="noStrike">
              <a:solidFill>
                <a:schemeClr val="dk1"/>
              </a:solidFill>
              <a:latin typeface="Cairo"/>
              <a:ea typeface="Cairo"/>
              <a:cs typeface="Cairo"/>
              <a:sym typeface="Cai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0" name="Shape 50"/>
        <p:cNvGrpSpPr/>
        <p:nvPr/>
      </p:nvGrpSpPr>
      <p:grpSpPr>
        <a:xfrm>
          <a:off x="0" y="0"/>
          <a:ext cx="0" cy="0"/>
          <a:chOff x="0" y="0"/>
          <a:chExt cx="0" cy="0"/>
        </a:xfrm>
      </p:grpSpPr>
      <p:sp>
        <p:nvSpPr>
          <p:cNvPr id="51" name="Google Shape;51;p2"/>
          <p:cNvSpPr txBox="1"/>
          <p:nvPr>
            <p:ph idx="1" type="body"/>
          </p:nvPr>
        </p:nvSpPr>
        <p:spPr>
          <a:xfrm>
            <a:off x="1572588" y="2277150"/>
            <a:ext cx="5998800" cy="717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sz="4800">
                <a:solidFill>
                  <a:schemeClr val="lt1"/>
                </a:solidFill>
                <a:latin typeface="Poppins Medium"/>
                <a:ea typeface="Poppins Medium"/>
                <a:cs typeface="Poppins Medium"/>
                <a:sym typeface="Poppins Medium"/>
              </a:rPr>
              <a:t>Guess what? 👀🫣</a:t>
            </a:r>
            <a:endParaRPr sz="4800">
              <a:solidFill>
                <a:schemeClr val="lt1"/>
              </a:solidFill>
              <a:latin typeface="Poppins Medium"/>
              <a:ea typeface="Poppins Medium"/>
              <a:cs typeface="Poppins Medium"/>
              <a:sym typeface="Poppins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8" name="Shape 158"/>
        <p:cNvGrpSpPr/>
        <p:nvPr/>
      </p:nvGrpSpPr>
      <p:grpSpPr>
        <a:xfrm>
          <a:off x="0" y="0"/>
          <a:ext cx="0" cy="0"/>
          <a:chOff x="0" y="0"/>
          <a:chExt cx="0" cy="0"/>
        </a:xfrm>
      </p:grpSpPr>
      <p:sp>
        <p:nvSpPr>
          <p:cNvPr id="159" name="Google Shape;159;p20"/>
          <p:cNvSpPr txBox="1"/>
          <p:nvPr>
            <p:ph type="title"/>
          </p:nvPr>
        </p:nvSpPr>
        <p:spPr>
          <a:xfrm>
            <a:off x="483450" y="1670850"/>
            <a:ext cx="5363400" cy="1324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990"/>
              <a:buNone/>
            </a:pPr>
            <a:r>
              <a:rPr lang="en" sz="7300">
                <a:latin typeface="Poppins Medium"/>
                <a:ea typeface="Poppins Medium"/>
                <a:cs typeface="Poppins Medium"/>
                <a:sym typeface="Poppins Medium"/>
              </a:rPr>
              <a:t>Thank you! </a:t>
            </a:r>
            <a:endParaRPr sz="7300">
              <a:latin typeface="Poppins Medium"/>
              <a:ea typeface="Poppins Medium"/>
              <a:cs typeface="Poppins Medium"/>
              <a:sym typeface="Poppins Medium"/>
            </a:endParaRPr>
          </a:p>
          <a:p>
            <a:pPr indent="0" lvl="0" marL="0" rtl="0" algn="l">
              <a:lnSpc>
                <a:spcPct val="115000"/>
              </a:lnSpc>
              <a:spcBef>
                <a:spcPts val="0"/>
              </a:spcBef>
              <a:spcAft>
                <a:spcPts val="0"/>
              </a:spcAft>
              <a:buSzPts val="990"/>
              <a:buNone/>
            </a:pPr>
            <a:r>
              <a:rPr lang="en" sz="7300">
                <a:latin typeface="Poppins Medium"/>
                <a:ea typeface="Poppins Medium"/>
                <a:cs typeface="Poppins Medium"/>
                <a:sym typeface="Poppins Medium"/>
              </a:rPr>
              <a:t>❤️🙏🏽</a:t>
            </a:r>
            <a:endParaRPr sz="7300">
              <a:latin typeface="Poppins Medium"/>
              <a:ea typeface="Poppins Medium"/>
              <a:cs typeface="Poppins Medium"/>
              <a:sym typeface="Poppins Medium"/>
            </a:endParaRPr>
          </a:p>
        </p:txBody>
      </p:sp>
      <p:sp>
        <p:nvSpPr>
          <p:cNvPr id="160" name="Google Shape;160;p20"/>
          <p:cNvSpPr txBox="1"/>
          <p:nvPr>
            <p:ph type="title"/>
          </p:nvPr>
        </p:nvSpPr>
        <p:spPr>
          <a:xfrm>
            <a:off x="703950" y="3138575"/>
            <a:ext cx="5142900" cy="824400"/>
          </a:xfrm>
          <a:prstGeom prst="rect">
            <a:avLst/>
          </a:prstGeom>
          <a:noFill/>
          <a:ln>
            <a:noFill/>
          </a:ln>
        </p:spPr>
        <p:txBody>
          <a:bodyPr anchorCtr="0" anchor="ctr" bIns="91425" lIns="91425" spcFirstLastPara="1" rIns="91425" wrap="square" tIns="91425">
            <a:normAutofit/>
          </a:bodyPr>
          <a:lstStyle/>
          <a:p>
            <a:pPr indent="0" lvl="0" marL="0" rtl="0" algn="r">
              <a:lnSpc>
                <a:spcPct val="115000"/>
              </a:lnSpc>
              <a:spcBef>
                <a:spcPts val="0"/>
              </a:spcBef>
              <a:spcAft>
                <a:spcPts val="0"/>
              </a:spcAft>
              <a:buSzPts val="12000"/>
              <a:buNone/>
            </a:pPr>
            <a:r>
              <a:rPr b="1" lang="en" sz="2000">
                <a:latin typeface="Poppins"/>
                <a:ea typeface="Poppins"/>
                <a:cs typeface="Poppins"/>
                <a:sym typeface="Poppins"/>
              </a:rPr>
              <a:t>Opemipo Disu</a:t>
            </a:r>
            <a:endParaRPr b="1" sz="2000">
              <a:latin typeface="Poppins"/>
              <a:ea typeface="Poppins"/>
              <a:cs typeface="Poppins"/>
              <a:sym typeface="Poppins"/>
            </a:endParaRPr>
          </a:p>
          <a:p>
            <a:pPr indent="0" lvl="0" marL="0" rtl="0" algn="r">
              <a:lnSpc>
                <a:spcPct val="115000"/>
              </a:lnSpc>
              <a:spcBef>
                <a:spcPts val="0"/>
              </a:spcBef>
              <a:spcAft>
                <a:spcPts val="0"/>
              </a:spcAft>
              <a:buSzPts val="12000"/>
              <a:buNone/>
            </a:pPr>
            <a:r>
              <a:rPr lang="en" sz="1800">
                <a:latin typeface="Poppins"/>
                <a:ea typeface="Poppins"/>
                <a:cs typeface="Poppins"/>
                <a:sym typeface="Poppins"/>
              </a:rPr>
              <a:t>— @coderoflagos</a:t>
            </a:r>
            <a:endParaRPr sz="1800">
              <a:latin typeface="Poppins"/>
              <a:ea typeface="Poppins"/>
              <a:cs typeface="Poppins"/>
              <a:sym typeface="Poppins"/>
            </a:endParaRPr>
          </a:p>
        </p:txBody>
      </p:sp>
      <p:pic>
        <p:nvPicPr>
          <p:cNvPr id="161" name="Google Shape;161;p20"/>
          <p:cNvPicPr preferRelativeResize="0"/>
          <p:nvPr/>
        </p:nvPicPr>
        <p:blipFill rotWithShape="1">
          <a:blip r:embed="rId3">
            <a:alphaModFix/>
          </a:blip>
          <a:srcRect b="0" l="0" r="0" t="0"/>
          <a:stretch/>
        </p:blipFill>
        <p:spPr>
          <a:xfrm>
            <a:off x="6158925" y="1518450"/>
            <a:ext cx="2501875" cy="2501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5" name="Shape 55"/>
        <p:cNvGrpSpPr/>
        <p:nvPr/>
      </p:nvGrpSpPr>
      <p:grpSpPr>
        <a:xfrm>
          <a:off x="0" y="0"/>
          <a:ext cx="0" cy="0"/>
          <a:chOff x="0" y="0"/>
          <a:chExt cx="0" cy="0"/>
        </a:xfrm>
      </p:grpSpPr>
      <p:sp>
        <p:nvSpPr>
          <p:cNvPr id="56" name="Google Shape;56;p3"/>
          <p:cNvSpPr txBox="1"/>
          <p:nvPr>
            <p:ph type="title"/>
          </p:nvPr>
        </p:nvSpPr>
        <p:spPr>
          <a:xfrm>
            <a:off x="1601250" y="1492275"/>
            <a:ext cx="5941500" cy="191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SzPts val="2400"/>
              <a:buNone/>
            </a:pPr>
            <a:r>
              <a:rPr lang="en" sz="4800">
                <a:solidFill>
                  <a:schemeClr val="lt1"/>
                </a:solidFill>
                <a:latin typeface="Poppins Medium"/>
                <a:ea typeface="Poppins Medium"/>
                <a:cs typeface="Poppins Medium"/>
                <a:sym typeface="Poppins Medium"/>
              </a:rPr>
              <a:t>Let’s get our heads active 🤘🏽</a:t>
            </a:r>
            <a:endParaRPr sz="4800">
              <a:solidFill>
                <a:schemeClr val="lt1"/>
              </a:solidFill>
              <a:latin typeface="Poppins Medium"/>
              <a:ea typeface="Poppins Medium"/>
              <a:cs typeface="Poppins Medium"/>
              <a:sym typeface="Poppins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0" name="Shape 60"/>
        <p:cNvGrpSpPr/>
        <p:nvPr/>
      </p:nvGrpSpPr>
      <p:grpSpPr>
        <a:xfrm>
          <a:off x="0" y="0"/>
          <a:ext cx="0" cy="0"/>
          <a:chOff x="0" y="0"/>
          <a:chExt cx="0" cy="0"/>
        </a:xfrm>
      </p:grpSpPr>
      <p:sp>
        <p:nvSpPr>
          <p:cNvPr id="61" name="Google Shape;61;p4"/>
          <p:cNvSpPr txBox="1"/>
          <p:nvPr>
            <p:ph type="title"/>
          </p:nvPr>
        </p:nvSpPr>
        <p:spPr>
          <a:xfrm>
            <a:off x="490250" y="1216050"/>
            <a:ext cx="4950600" cy="18921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15000"/>
              </a:lnSpc>
              <a:spcBef>
                <a:spcPts val="0"/>
              </a:spcBef>
              <a:spcAft>
                <a:spcPts val="0"/>
              </a:spcAft>
              <a:buSzPct val="111111"/>
              <a:buNone/>
            </a:pPr>
            <a:r>
              <a:rPr lang="en">
                <a:latin typeface="Poppins Medium"/>
                <a:ea typeface="Poppins Medium"/>
                <a:cs typeface="Poppins Medium"/>
                <a:sym typeface="Poppins Medium"/>
              </a:rPr>
              <a:t>The accessibility of the web with JAMstack.</a:t>
            </a:r>
            <a:endParaRPr>
              <a:latin typeface="Poppins Medium"/>
              <a:ea typeface="Poppins Medium"/>
              <a:cs typeface="Poppins Medium"/>
              <a:sym typeface="Poppins Medium"/>
            </a:endParaRPr>
          </a:p>
        </p:txBody>
      </p:sp>
      <p:sp>
        <p:nvSpPr>
          <p:cNvPr id="62" name="Google Shape;62;p4"/>
          <p:cNvSpPr txBox="1"/>
          <p:nvPr>
            <p:ph type="title"/>
          </p:nvPr>
        </p:nvSpPr>
        <p:spPr>
          <a:xfrm>
            <a:off x="479900" y="3525900"/>
            <a:ext cx="4971300" cy="675600"/>
          </a:xfrm>
          <a:prstGeom prst="rect">
            <a:avLst/>
          </a:prstGeom>
          <a:noFill/>
          <a:ln>
            <a:noFill/>
          </a:ln>
        </p:spPr>
        <p:txBody>
          <a:bodyPr anchorCtr="0" anchor="ctr" bIns="91425" lIns="91425" spcFirstLastPara="1" rIns="91425" wrap="square" tIns="91425">
            <a:normAutofit fontScale="90000"/>
          </a:bodyPr>
          <a:lstStyle/>
          <a:p>
            <a:pPr indent="0" lvl="0" marL="0" rtl="0" algn="r">
              <a:lnSpc>
                <a:spcPct val="115000"/>
              </a:lnSpc>
              <a:spcBef>
                <a:spcPts val="0"/>
              </a:spcBef>
              <a:spcAft>
                <a:spcPts val="0"/>
              </a:spcAft>
              <a:buSzPct val="266666"/>
              <a:buNone/>
            </a:pPr>
            <a:r>
              <a:rPr lang="en" sz="2000">
                <a:latin typeface="Poppins Medium"/>
                <a:ea typeface="Poppins Medium"/>
                <a:cs typeface="Poppins Medium"/>
                <a:sym typeface="Poppins Medium"/>
              </a:rPr>
              <a:t>Opemipo Disu</a:t>
            </a:r>
            <a:endParaRPr sz="2000">
              <a:latin typeface="Poppins Medium"/>
              <a:ea typeface="Poppins Medium"/>
              <a:cs typeface="Poppins Medium"/>
              <a:sym typeface="Poppins Medium"/>
            </a:endParaRPr>
          </a:p>
          <a:p>
            <a:pPr indent="0" lvl="0" marL="0" rtl="0" algn="r">
              <a:lnSpc>
                <a:spcPct val="115000"/>
              </a:lnSpc>
              <a:spcBef>
                <a:spcPts val="0"/>
              </a:spcBef>
              <a:spcAft>
                <a:spcPts val="0"/>
              </a:spcAft>
              <a:buSzPct val="296296"/>
              <a:buNone/>
            </a:pPr>
            <a:r>
              <a:rPr lang="en" sz="1800">
                <a:latin typeface="Poppins Medium"/>
                <a:ea typeface="Poppins Medium"/>
                <a:cs typeface="Poppins Medium"/>
                <a:sym typeface="Poppins Medium"/>
              </a:rPr>
              <a:t>— @coderoflagos</a:t>
            </a:r>
            <a:endParaRPr sz="1800">
              <a:latin typeface="Poppins Medium"/>
              <a:ea typeface="Poppins Medium"/>
              <a:cs typeface="Poppins Medium"/>
              <a:sym typeface="Poppins Medium"/>
            </a:endParaRPr>
          </a:p>
        </p:txBody>
      </p:sp>
      <p:pic>
        <p:nvPicPr>
          <p:cNvPr id="63" name="Google Shape;63;p4"/>
          <p:cNvPicPr preferRelativeResize="0"/>
          <p:nvPr/>
        </p:nvPicPr>
        <p:blipFill rotWithShape="1">
          <a:blip r:embed="rId3">
            <a:alphaModFix/>
          </a:blip>
          <a:srcRect b="0" l="0" r="0" t="0"/>
          <a:stretch/>
        </p:blipFill>
        <p:spPr>
          <a:xfrm>
            <a:off x="5881945" y="1282026"/>
            <a:ext cx="2579426" cy="25794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7" name="Shape 67"/>
        <p:cNvGrpSpPr/>
        <p:nvPr/>
      </p:nvGrpSpPr>
      <p:grpSpPr>
        <a:xfrm>
          <a:off x="0" y="0"/>
          <a:ext cx="0" cy="0"/>
          <a:chOff x="0" y="0"/>
          <a:chExt cx="0" cy="0"/>
        </a:xfrm>
      </p:grpSpPr>
      <p:sp>
        <p:nvSpPr>
          <p:cNvPr id="68" name="Google Shape;68;p5"/>
          <p:cNvSpPr txBox="1"/>
          <p:nvPr>
            <p:ph idx="4294967295" type="title"/>
          </p:nvPr>
        </p:nvSpPr>
        <p:spPr>
          <a:xfrm>
            <a:off x="490050" y="587375"/>
            <a:ext cx="4950600" cy="901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sz="3200">
                <a:solidFill>
                  <a:schemeClr val="lt1"/>
                </a:solidFill>
                <a:latin typeface="Poppins Medium"/>
                <a:ea typeface="Poppins Medium"/>
                <a:cs typeface="Poppins Medium"/>
                <a:sym typeface="Poppins Medium"/>
              </a:rPr>
              <a:t>Meet Opemipo Disu </a:t>
            </a:r>
            <a:endParaRPr sz="3200">
              <a:solidFill>
                <a:schemeClr val="lt1"/>
              </a:solidFill>
              <a:latin typeface="Poppins Medium"/>
              <a:ea typeface="Poppins Medium"/>
              <a:cs typeface="Poppins Medium"/>
              <a:sym typeface="Poppins Medium"/>
            </a:endParaRPr>
          </a:p>
        </p:txBody>
      </p:sp>
      <p:sp>
        <p:nvSpPr>
          <p:cNvPr id="69" name="Google Shape;69;p5"/>
          <p:cNvSpPr txBox="1"/>
          <p:nvPr>
            <p:ph idx="4294967295" type="title"/>
          </p:nvPr>
        </p:nvSpPr>
        <p:spPr>
          <a:xfrm>
            <a:off x="2787975" y="4070675"/>
            <a:ext cx="4971300" cy="675600"/>
          </a:xfrm>
          <a:prstGeom prst="rect">
            <a:avLst/>
          </a:prstGeom>
          <a:noFill/>
          <a:ln>
            <a:noFill/>
          </a:ln>
        </p:spPr>
        <p:txBody>
          <a:bodyPr anchorCtr="0" anchor="ctr" bIns="91425" lIns="91425" spcFirstLastPara="1" rIns="91425" wrap="square" tIns="91425">
            <a:normAutofit fontScale="90000"/>
          </a:bodyPr>
          <a:lstStyle/>
          <a:p>
            <a:pPr indent="0" lvl="0" marL="0" rtl="0" algn="r">
              <a:lnSpc>
                <a:spcPct val="100000"/>
              </a:lnSpc>
              <a:spcBef>
                <a:spcPts val="0"/>
              </a:spcBef>
              <a:spcAft>
                <a:spcPts val="0"/>
              </a:spcAft>
              <a:buSzPct val="155555"/>
              <a:buNone/>
            </a:pPr>
            <a:r>
              <a:rPr b="1" lang="en" sz="2000">
                <a:solidFill>
                  <a:schemeClr val="lt1"/>
                </a:solidFill>
                <a:latin typeface="Poppins"/>
                <a:ea typeface="Poppins"/>
                <a:cs typeface="Poppins"/>
                <a:sym typeface="Poppins"/>
              </a:rPr>
              <a:t>Opemipo Disu</a:t>
            </a:r>
            <a:endParaRPr b="1" sz="2000">
              <a:solidFill>
                <a:schemeClr val="lt1"/>
              </a:solidFill>
              <a:latin typeface="Poppins"/>
              <a:ea typeface="Poppins"/>
              <a:cs typeface="Poppins"/>
              <a:sym typeface="Poppins"/>
            </a:endParaRPr>
          </a:p>
          <a:p>
            <a:pPr indent="0" lvl="0" marL="0" rtl="0" algn="r">
              <a:lnSpc>
                <a:spcPct val="100000"/>
              </a:lnSpc>
              <a:spcBef>
                <a:spcPts val="0"/>
              </a:spcBef>
              <a:spcAft>
                <a:spcPts val="0"/>
              </a:spcAft>
              <a:buSzPct val="172839"/>
              <a:buNone/>
            </a:pPr>
            <a:r>
              <a:rPr lang="en" sz="1800">
                <a:solidFill>
                  <a:schemeClr val="lt1"/>
                </a:solidFill>
                <a:latin typeface="Poppins"/>
                <a:ea typeface="Poppins"/>
                <a:cs typeface="Poppins"/>
                <a:sym typeface="Poppins"/>
              </a:rPr>
              <a:t>— @coderoflagos</a:t>
            </a:r>
            <a:endParaRPr sz="1800">
              <a:solidFill>
                <a:schemeClr val="lt1"/>
              </a:solidFill>
              <a:latin typeface="Poppins"/>
              <a:ea typeface="Poppins"/>
              <a:cs typeface="Poppins"/>
              <a:sym typeface="Poppins"/>
            </a:endParaRPr>
          </a:p>
        </p:txBody>
      </p:sp>
      <p:pic>
        <p:nvPicPr>
          <p:cNvPr id="70" name="Google Shape;70;p5"/>
          <p:cNvPicPr preferRelativeResize="0"/>
          <p:nvPr/>
        </p:nvPicPr>
        <p:blipFill rotWithShape="1">
          <a:blip r:embed="rId3">
            <a:alphaModFix/>
          </a:blip>
          <a:srcRect b="9996" l="0" r="14623" t="24830"/>
          <a:stretch/>
        </p:blipFill>
        <p:spPr>
          <a:xfrm>
            <a:off x="6107475" y="1233075"/>
            <a:ext cx="2508502" cy="2400800"/>
          </a:xfrm>
          <a:prstGeom prst="rect">
            <a:avLst/>
          </a:prstGeom>
          <a:noFill/>
          <a:ln>
            <a:noFill/>
          </a:ln>
        </p:spPr>
      </p:pic>
      <p:sp>
        <p:nvSpPr>
          <p:cNvPr id="71" name="Google Shape;71;p5"/>
          <p:cNvSpPr txBox="1"/>
          <p:nvPr>
            <p:ph idx="4294967295" type="title"/>
          </p:nvPr>
        </p:nvSpPr>
        <p:spPr>
          <a:xfrm>
            <a:off x="695625" y="2405550"/>
            <a:ext cx="4806300" cy="1226700"/>
          </a:xfrm>
          <a:prstGeom prst="rect">
            <a:avLst/>
          </a:prstGeom>
          <a:noFill/>
          <a:ln>
            <a:noFill/>
          </a:ln>
        </p:spPr>
        <p:txBody>
          <a:bodyPr anchorCtr="0" anchor="ctr" bIns="91425" lIns="91425" spcFirstLastPara="1" rIns="91425" wrap="square" tIns="91425">
            <a:noAutofit/>
          </a:bodyPr>
          <a:lstStyle/>
          <a:p>
            <a:pPr indent="-336550" lvl="0" marL="457200" rtl="0" algn="l">
              <a:lnSpc>
                <a:spcPct val="150000"/>
              </a:lnSpc>
              <a:spcBef>
                <a:spcPts val="0"/>
              </a:spcBef>
              <a:spcAft>
                <a:spcPts val="0"/>
              </a:spcAft>
              <a:buClr>
                <a:schemeClr val="lt1"/>
              </a:buClr>
              <a:buSzPts val="1700"/>
              <a:buFont typeface="Poppins Medium"/>
              <a:buChar char="-"/>
            </a:pPr>
            <a:r>
              <a:rPr lang="en" sz="1700">
                <a:solidFill>
                  <a:schemeClr val="lt1"/>
                </a:solidFill>
                <a:latin typeface="Poppins Medium"/>
                <a:ea typeface="Poppins Medium"/>
                <a:cs typeface="Poppins Medium"/>
                <a:sym typeface="Poppins Medium"/>
              </a:rPr>
              <a:t>16-year-old Developer Advocate, and Application Architect.</a:t>
            </a:r>
            <a:endParaRPr sz="1700">
              <a:solidFill>
                <a:schemeClr val="lt1"/>
              </a:solidFill>
              <a:latin typeface="Poppins Medium"/>
              <a:ea typeface="Poppins Medium"/>
              <a:cs typeface="Poppins Medium"/>
              <a:sym typeface="Poppins Medium"/>
            </a:endParaRPr>
          </a:p>
          <a:p>
            <a:pPr indent="-336550" lvl="0" marL="457200" rtl="0" algn="l">
              <a:lnSpc>
                <a:spcPct val="150000"/>
              </a:lnSpc>
              <a:spcBef>
                <a:spcPts val="0"/>
              </a:spcBef>
              <a:spcAft>
                <a:spcPts val="0"/>
              </a:spcAft>
              <a:buClr>
                <a:schemeClr val="lt1"/>
              </a:buClr>
              <a:buSzPts val="1700"/>
              <a:buFont typeface="Poppins Medium"/>
              <a:buChar char="-"/>
            </a:pPr>
            <a:r>
              <a:rPr lang="en" sz="1700">
                <a:solidFill>
                  <a:schemeClr val="lt1"/>
                </a:solidFill>
                <a:latin typeface="Poppins Medium"/>
                <a:ea typeface="Poppins Medium"/>
                <a:cs typeface="Poppins Medium"/>
                <a:sym typeface="Poppins Medium"/>
              </a:rPr>
              <a:t>Currently works for ‘no company’ as a Developer Advocate. 😂</a:t>
            </a:r>
            <a:endParaRPr sz="1700">
              <a:solidFill>
                <a:schemeClr val="lt1"/>
              </a:solidFill>
              <a:latin typeface="Poppins Medium"/>
              <a:ea typeface="Poppins Medium"/>
              <a:cs typeface="Poppins Medium"/>
              <a:sym typeface="Poppins Medium"/>
            </a:endParaRPr>
          </a:p>
          <a:p>
            <a:pPr indent="-336550" lvl="0" marL="457200" rtl="0" algn="l">
              <a:lnSpc>
                <a:spcPct val="150000"/>
              </a:lnSpc>
              <a:spcBef>
                <a:spcPts val="0"/>
              </a:spcBef>
              <a:spcAft>
                <a:spcPts val="0"/>
              </a:spcAft>
              <a:buClr>
                <a:schemeClr val="lt1"/>
              </a:buClr>
              <a:buSzPts val="1700"/>
              <a:buFont typeface="Poppins Medium"/>
              <a:buChar char="-"/>
            </a:pPr>
            <a:r>
              <a:rPr lang="en" sz="1700">
                <a:solidFill>
                  <a:schemeClr val="lt1"/>
                </a:solidFill>
                <a:latin typeface="Poppins Medium"/>
                <a:ea typeface="Poppins Medium"/>
                <a:cs typeface="Poppins Medium"/>
                <a:sym typeface="Poppins Medium"/>
              </a:rPr>
              <a:t>Keynote Speaker, IBM Champion &amp; Couchbase Champion, Keboola Expert, and so many things.</a:t>
            </a:r>
            <a:endParaRPr sz="1700">
              <a:solidFill>
                <a:schemeClr val="lt1"/>
              </a:solidFill>
              <a:latin typeface="Poppins Medium"/>
              <a:ea typeface="Poppins Medium"/>
              <a:cs typeface="Poppins Medium"/>
              <a:sym typeface="Poppins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5" name="Shape 75"/>
        <p:cNvGrpSpPr/>
        <p:nvPr/>
      </p:nvGrpSpPr>
      <p:grpSpPr>
        <a:xfrm>
          <a:off x="0" y="0"/>
          <a:ext cx="0" cy="0"/>
          <a:chOff x="0" y="0"/>
          <a:chExt cx="0" cy="0"/>
        </a:xfrm>
      </p:grpSpPr>
      <p:sp>
        <p:nvSpPr>
          <p:cNvPr id="76" name="Google Shape;76;p6"/>
          <p:cNvSpPr txBox="1"/>
          <p:nvPr>
            <p:ph idx="1" type="body"/>
          </p:nvPr>
        </p:nvSpPr>
        <p:spPr>
          <a:xfrm>
            <a:off x="566825" y="2428325"/>
            <a:ext cx="5998800" cy="6051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1800"/>
              <a:buNone/>
            </a:pPr>
            <a:r>
              <a:t/>
            </a:r>
            <a:endParaRPr/>
          </a:p>
        </p:txBody>
      </p:sp>
      <p:pic>
        <p:nvPicPr>
          <p:cNvPr id="77" name="Google Shape;77;p6"/>
          <p:cNvPicPr preferRelativeResize="0"/>
          <p:nvPr/>
        </p:nvPicPr>
        <p:blipFill rotWithShape="1">
          <a:blip r:embed="rId3">
            <a:alphaModFix/>
          </a:blip>
          <a:srcRect b="0" l="0" r="0" t="0"/>
          <a:stretch/>
        </p:blipFill>
        <p:spPr>
          <a:xfrm>
            <a:off x="0" y="904525"/>
            <a:ext cx="9144000" cy="3157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1" name="Shape 81"/>
        <p:cNvGrpSpPr/>
        <p:nvPr/>
      </p:nvGrpSpPr>
      <p:grpSpPr>
        <a:xfrm>
          <a:off x="0" y="0"/>
          <a:ext cx="0" cy="0"/>
          <a:chOff x="0" y="0"/>
          <a:chExt cx="0" cy="0"/>
        </a:xfrm>
      </p:grpSpPr>
      <p:sp>
        <p:nvSpPr>
          <p:cNvPr id="82" name="Google Shape;82;p7"/>
          <p:cNvSpPr txBox="1"/>
          <p:nvPr>
            <p:ph type="title"/>
          </p:nvPr>
        </p:nvSpPr>
        <p:spPr>
          <a:xfrm>
            <a:off x="1601250" y="1615950"/>
            <a:ext cx="5941500" cy="191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SzPts val="2400"/>
              <a:buNone/>
            </a:pPr>
            <a:r>
              <a:rPr lang="en" sz="3300">
                <a:solidFill>
                  <a:schemeClr val="lt1"/>
                </a:solidFill>
                <a:latin typeface="Poppins Medium"/>
                <a:ea typeface="Poppins Medium"/>
                <a:cs typeface="Poppins Medium"/>
                <a:sym typeface="Poppins Medium"/>
              </a:rPr>
              <a:t>Oh, right! Forgot to share, I love exploring new stuffs, and got into tech at 11 🤯🤷🏽‍♂️</a:t>
            </a:r>
            <a:endParaRPr sz="3300">
              <a:solidFill>
                <a:schemeClr val="lt1"/>
              </a:solidFill>
              <a:latin typeface="Poppins Medium"/>
              <a:ea typeface="Poppins Medium"/>
              <a:cs typeface="Poppins Medium"/>
              <a:sym typeface="Poppins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6" name="Shape 86"/>
        <p:cNvGrpSpPr/>
        <p:nvPr/>
      </p:nvGrpSpPr>
      <p:grpSpPr>
        <a:xfrm>
          <a:off x="0" y="0"/>
          <a:ext cx="0" cy="0"/>
          <a:chOff x="0" y="0"/>
          <a:chExt cx="0" cy="0"/>
        </a:xfrm>
      </p:grpSpPr>
      <p:sp>
        <p:nvSpPr>
          <p:cNvPr id="87" name="Google Shape;87;p8"/>
          <p:cNvSpPr txBox="1"/>
          <p:nvPr>
            <p:ph type="title"/>
          </p:nvPr>
        </p:nvSpPr>
        <p:spPr>
          <a:xfrm>
            <a:off x="926650" y="1434900"/>
            <a:ext cx="7134000" cy="2273700"/>
          </a:xfrm>
          <a:prstGeom prst="rect">
            <a:avLst/>
          </a:prstGeom>
          <a:noFill/>
          <a:ln>
            <a:noFill/>
          </a:ln>
        </p:spPr>
        <p:txBody>
          <a:bodyPr anchorCtr="0" anchor="ctr" bIns="91425" lIns="91425" spcFirstLastPara="1" rIns="91425" wrap="square" tIns="91425">
            <a:normAutofit/>
          </a:bodyPr>
          <a:lstStyle/>
          <a:p>
            <a:pPr indent="0" lvl="0" marL="0" rtl="0" algn="ctr">
              <a:lnSpc>
                <a:spcPct val="150000"/>
              </a:lnSpc>
              <a:spcBef>
                <a:spcPts val="0"/>
              </a:spcBef>
              <a:spcAft>
                <a:spcPts val="0"/>
              </a:spcAft>
              <a:buSzPts val="4800"/>
              <a:buNone/>
            </a:pPr>
            <a:r>
              <a:rPr lang="en">
                <a:latin typeface="Poppins"/>
                <a:ea typeface="Poppins"/>
                <a:cs typeface="Poppins"/>
                <a:sym typeface="Poppins"/>
              </a:rPr>
              <a:t>What’s JAMstack? 🧐</a:t>
            </a:r>
            <a:endParaRPr>
              <a:latin typeface="Poppins"/>
              <a:ea typeface="Poppins"/>
              <a:cs typeface="Poppins"/>
              <a:sym typeface="Poppi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1" name="Shape 91"/>
        <p:cNvGrpSpPr/>
        <p:nvPr/>
      </p:nvGrpSpPr>
      <p:grpSpPr>
        <a:xfrm>
          <a:off x="0" y="0"/>
          <a:ext cx="0" cy="0"/>
          <a:chOff x="0" y="0"/>
          <a:chExt cx="0" cy="0"/>
        </a:xfrm>
      </p:grpSpPr>
      <p:sp>
        <p:nvSpPr>
          <p:cNvPr id="92" name="Google Shape;92;p9"/>
          <p:cNvSpPr txBox="1"/>
          <p:nvPr>
            <p:ph type="title"/>
          </p:nvPr>
        </p:nvSpPr>
        <p:spPr>
          <a:xfrm>
            <a:off x="505550" y="790750"/>
            <a:ext cx="7524000" cy="771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sz="3200">
                <a:solidFill>
                  <a:schemeClr val="lt1"/>
                </a:solidFill>
                <a:latin typeface="Poppins Medium"/>
                <a:ea typeface="Poppins Medium"/>
                <a:cs typeface="Poppins Medium"/>
                <a:sym typeface="Poppins Medium"/>
              </a:rPr>
              <a:t>WTF is JAMstack? 😏</a:t>
            </a:r>
            <a:endParaRPr sz="3200">
              <a:solidFill>
                <a:schemeClr val="lt1"/>
              </a:solidFill>
              <a:latin typeface="Poppins Medium"/>
              <a:ea typeface="Poppins Medium"/>
              <a:cs typeface="Poppins Medium"/>
              <a:sym typeface="Poppins Medium"/>
            </a:endParaRPr>
          </a:p>
        </p:txBody>
      </p:sp>
      <p:sp>
        <p:nvSpPr>
          <p:cNvPr id="93" name="Google Shape;93;p9"/>
          <p:cNvSpPr txBox="1"/>
          <p:nvPr>
            <p:ph type="title"/>
          </p:nvPr>
        </p:nvSpPr>
        <p:spPr>
          <a:xfrm>
            <a:off x="554075" y="1498075"/>
            <a:ext cx="7524000" cy="52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sz="2000">
                <a:solidFill>
                  <a:schemeClr val="lt1"/>
                </a:solidFill>
                <a:latin typeface="Poppins"/>
                <a:ea typeface="Poppins"/>
                <a:cs typeface="Poppins"/>
                <a:sym typeface="Poppins"/>
              </a:rPr>
              <a:t>Let’s get the cats out of the bag! 🤩</a:t>
            </a:r>
            <a:endParaRPr sz="2000">
              <a:solidFill>
                <a:schemeClr val="lt1"/>
              </a:solidFill>
              <a:latin typeface="Poppins"/>
              <a:ea typeface="Poppins"/>
              <a:cs typeface="Poppins"/>
              <a:sym typeface="Poppins"/>
            </a:endParaRPr>
          </a:p>
        </p:txBody>
      </p:sp>
      <p:sp>
        <p:nvSpPr>
          <p:cNvPr id="94" name="Google Shape;94;p9"/>
          <p:cNvSpPr txBox="1"/>
          <p:nvPr>
            <p:ph type="title"/>
          </p:nvPr>
        </p:nvSpPr>
        <p:spPr>
          <a:xfrm>
            <a:off x="554075" y="2117200"/>
            <a:ext cx="7318500" cy="1941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2800"/>
              <a:buNone/>
            </a:pPr>
            <a:r>
              <a:rPr lang="en" sz="1600">
                <a:solidFill>
                  <a:schemeClr val="lt1"/>
                </a:solidFill>
                <a:latin typeface="Poppins Medium"/>
                <a:ea typeface="Poppins Medium"/>
                <a:cs typeface="Poppins Medium"/>
                <a:sym typeface="Poppins Medium"/>
              </a:rPr>
              <a:t>JAMstack is a modern architecture of the web designed to make the web faster, secure, scalable and even pretty much accessible. It builds on the tools Devs love and brings maximum productivity.</a:t>
            </a:r>
            <a:endParaRPr sz="1600">
              <a:solidFill>
                <a:schemeClr val="lt1"/>
              </a:solidFill>
              <a:latin typeface="Poppins Medium"/>
              <a:ea typeface="Poppins Medium"/>
              <a:cs typeface="Poppins Medium"/>
              <a:sym typeface="Poppins Medium"/>
            </a:endParaRPr>
          </a:p>
          <a:p>
            <a:pPr indent="0" lvl="0" marL="0" rtl="0" algn="l">
              <a:lnSpc>
                <a:spcPct val="115000"/>
              </a:lnSpc>
              <a:spcBef>
                <a:spcPts val="0"/>
              </a:spcBef>
              <a:spcAft>
                <a:spcPts val="0"/>
              </a:spcAft>
              <a:buSzPts val="2800"/>
              <a:buNone/>
            </a:pPr>
            <a:r>
              <a:t/>
            </a:r>
            <a:endParaRPr sz="1600">
              <a:solidFill>
                <a:schemeClr val="lt1"/>
              </a:solidFill>
              <a:latin typeface="Poppins Medium"/>
              <a:ea typeface="Poppins Medium"/>
              <a:cs typeface="Poppins Medium"/>
              <a:sym typeface="Poppins Medium"/>
            </a:endParaRPr>
          </a:p>
          <a:p>
            <a:pPr indent="0" lvl="0" marL="0" rtl="0" algn="l">
              <a:lnSpc>
                <a:spcPct val="115000"/>
              </a:lnSpc>
              <a:spcBef>
                <a:spcPts val="0"/>
              </a:spcBef>
              <a:spcAft>
                <a:spcPts val="0"/>
              </a:spcAft>
              <a:buSzPts val="2800"/>
              <a:buNone/>
            </a:pPr>
            <a:r>
              <a:rPr lang="en" sz="1600">
                <a:solidFill>
                  <a:schemeClr val="lt1"/>
                </a:solidFill>
                <a:latin typeface="Poppins Medium"/>
                <a:ea typeface="Poppins Medium"/>
                <a:cs typeface="Poppins Medium"/>
                <a:sym typeface="Poppins Medium"/>
              </a:rPr>
              <a:t>There are stuffs that makes up the JAMstack! 🫣</a:t>
            </a:r>
            <a:endParaRPr sz="1600">
              <a:solidFill>
                <a:schemeClr val="lt1"/>
              </a:solidFill>
              <a:latin typeface="Poppins Medium"/>
              <a:ea typeface="Poppins Medium"/>
              <a:cs typeface="Poppins Medium"/>
              <a:sym typeface="Poppins Medium"/>
            </a:endParaRPr>
          </a:p>
        </p:txBody>
      </p:sp>
      <p:pic>
        <p:nvPicPr>
          <p:cNvPr id="95" name="Google Shape;95;p9"/>
          <p:cNvPicPr preferRelativeResize="0"/>
          <p:nvPr/>
        </p:nvPicPr>
        <p:blipFill>
          <a:blip r:embed="rId3">
            <a:alphaModFix/>
          </a:blip>
          <a:stretch>
            <a:fillRect/>
          </a:stretch>
        </p:blipFill>
        <p:spPr>
          <a:xfrm>
            <a:off x="7551516" y="0"/>
            <a:ext cx="1568933" cy="2353400"/>
          </a:xfrm>
          <a:prstGeom prst="rect">
            <a:avLst/>
          </a:prstGeom>
          <a:noFill/>
          <a:ln>
            <a:noFill/>
          </a:ln>
        </p:spPr>
      </p:pic>
      <p:pic>
        <p:nvPicPr>
          <p:cNvPr id="96" name="Google Shape;96;p9"/>
          <p:cNvPicPr preferRelativeResize="0"/>
          <p:nvPr/>
        </p:nvPicPr>
        <p:blipFill>
          <a:blip r:embed="rId4">
            <a:alphaModFix/>
          </a:blip>
          <a:stretch>
            <a:fillRect/>
          </a:stretch>
        </p:blipFill>
        <p:spPr>
          <a:xfrm>
            <a:off x="6259550" y="618675"/>
            <a:ext cx="1423375" cy="1404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enZHackfest2022">
  <a:themeElements>
    <a:clrScheme name="Simple Light">
      <a:dk1>
        <a:srgbClr val="000000"/>
      </a:dk1>
      <a:lt1>
        <a:srgbClr val="FFFFFF"/>
      </a:lt1>
      <a:dk2>
        <a:srgbClr val="595959"/>
      </a:dk2>
      <a:lt2>
        <a:srgbClr val="EEEEEE"/>
      </a:lt2>
      <a:accent1>
        <a:srgbClr val="00000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